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78" r:id="rId5"/>
    <p:sldId id="1349" r:id="rId6"/>
    <p:sldId id="296" r:id="rId7"/>
    <p:sldId id="1350" r:id="rId8"/>
    <p:sldId id="1345" r:id="rId9"/>
    <p:sldId id="1347" r:id="rId10"/>
    <p:sldId id="1351" r:id="rId11"/>
    <p:sldId id="1352" r:id="rId12"/>
    <p:sldId id="1353" r:id="rId13"/>
    <p:sldId id="1354" r:id="rId14"/>
    <p:sldId id="1357" r:id="rId15"/>
    <p:sldId id="1356" r:id="rId16"/>
    <p:sldId id="271" r:id="rId17"/>
    <p:sldId id="1550" r:id="rId18"/>
    <p:sldId id="277" r:id="rId19"/>
    <p:sldId id="1553" r:id="rId20"/>
    <p:sldId id="1554" r:id="rId21"/>
    <p:sldId id="1555" r:id="rId22"/>
    <p:sldId id="1547"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4CFF0E-909A-D15F-F19E-C178E6799ACC}" name="Dominique Berod" initials="DB" userId="S::dberod@wmo.int::4ac5ba02-bc9c-456e-8d8b-4d43482f326a" providerId="AD"/>
  <p188:author id="{51015D5C-CB36-B638-CF33-C1D198A785B9}" name="Johanna Korhonen" initials="JK" userId="S::jkorhonen@wmo.int::b5e1c2d7-5a91-4eab-843c-09c466544fb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lara Josipovic" initials="KJ" lastIdx="1" clrIdx="0">
    <p:extLst>
      <p:ext uri="{19B8F6BF-5375-455C-9EA6-DF929625EA0E}">
        <p15:presenceInfo xmlns:p15="http://schemas.microsoft.com/office/powerpoint/2012/main" userId="S::kjosipovic@wmo.int::3db77c78-b6f0-40c7-a5c2-2c2a2ad414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A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BDCDAE-0935-48E4-8795-F813657F7E13}" v="252" dt="2024-03-25T06:55:22.2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72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que Berod" userId="4ac5ba02-bc9c-456e-8d8b-4d43482f326a" providerId="ADAL" clId="{A7E99E3C-B14B-4757-9A5A-ECBFE090C39B}"/>
    <pc:docChg chg="undo custSel addSld delSld modSld sldOrd">
      <pc:chgData name="Dominique Berod" userId="4ac5ba02-bc9c-456e-8d8b-4d43482f326a" providerId="ADAL" clId="{A7E99E3C-B14B-4757-9A5A-ECBFE090C39B}" dt="2024-03-15T15:44:23.130" v="1218" actId="11"/>
      <pc:docMkLst>
        <pc:docMk/>
      </pc:docMkLst>
      <pc:sldChg chg="add setBg">
        <pc:chgData name="Dominique Berod" userId="4ac5ba02-bc9c-456e-8d8b-4d43482f326a" providerId="ADAL" clId="{A7E99E3C-B14B-4757-9A5A-ECBFE090C39B}" dt="2024-03-15T14:53:57.169" v="71"/>
        <pc:sldMkLst>
          <pc:docMk/>
          <pc:sldMk cId="1605359038" sldId="267"/>
        </pc:sldMkLst>
      </pc:sldChg>
      <pc:sldChg chg="addSp mod">
        <pc:chgData name="Dominique Berod" userId="4ac5ba02-bc9c-456e-8d8b-4d43482f326a" providerId="ADAL" clId="{A7E99E3C-B14B-4757-9A5A-ECBFE090C39B}" dt="2024-03-15T12:28:07.500" v="69" actId="22"/>
        <pc:sldMkLst>
          <pc:docMk/>
          <pc:sldMk cId="1782598935" sldId="268"/>
        </pc:sldMkLst>
        <pc:spChg chg="add">
          <ac:chgData name="Dominique Berod" userId="4ac5ba02-bc9c-456e-8d8b-4d43482f326a" providerId="ADAL" clId="{A7E99E3C-B14B-4757-9A5A-ECBFE090C39B}" dt="2024-03-15T12:28:07.500" v="69" actId="22"/>
          <ac:spMkLst>
            <pc:docMk/>
            <pc:sldMk cId="1782598935" sldId="268"/>
            <ac:spMk id="3" creationId="{A02D279D-B192-4786-4C3C-E20D6E82C8F4}"/>
          </ac:spMkLst>
        </pc:spChg>
      </pc:sldChg>
      <pc:sldChg chg="del">
        <pc:chgData name="Dominique Berod" userId="4ac5ba02-bc9c-456e-8d8b-4d43482f326a" providerId="ADAL" clId="{A7E99E3C-B14B-4757-9A5A-ECBFE090C39B}" dt="2024-03-15T12:27:49.375" v="68" actId="47"/>
        <pc:sldMkLst>
          <pc:docMk/>
          <pc:sldMk cId="3534502772" sldId="269"/>
        </pc:sldMkLst>
      </pc:sldChg>
      <pc:sldChg chg="modSp mod">
        <pc:chgData name="Dominique Berod" userId="4ac5ba02-bc9c-456e-8d8b-4d43482f326a" providerId="ADAL" clId="{A7E99E3C-B14B-4757-9A5A-ECBFE090C39B}" dt="2024-03-15T12:27:42.578" v="67" actId="20577"/>
        <pc:sldMkLst>
          <pc:docMk/>
          <pc:sldMk cId="2102021547" sldId="278"/>
        </pc:sldMkLst>
        <pc:spChg chg="mod">
          <ac:chgData name="Dominique Berod" userId="4ac5ba02-bc9c-456e-8d8b-4d43482f326a" providerId="ADAL" clId="{A7E99E3C-B14B-4757-9A5A-ECBFE090C39B}" dt="2024-03-15T12:27:17.962" v="27" actId="20577"/>
          <ac:spMkLst>
            <pc:docMk/>
            <pc:sldMk cId="2102021547" sldId="278"/>
            <ac:spMk id="4" creationId="{D43B275B-84BF-C21D-40E8-7D1235DF538A}"/>
          </ac:spMkLst>
        </pc:spChg>
        <pc:spChg chg="mod">
          <ac:chgData name="Dominique Berod" userId="4ac5ba02-bc9c-456e-8d8b-4d43482f326a" providerId="ADAL" clId="{A7E99E3C-B14B-4757-9A5A-ECBFE090C39B}" dt="2024-03-15T12:27:42.578" v="67" actId="20577"/>
          <ac:spMkLst>
            <pc:docMk/>
            <pc:sldMk cId="2102021547" sldId="278"/>
            <ac:spMk id="5" creationId="{09DABE98-0BBB-BC8C-CDAE-C2AFF3268DAE}"/>
          </ac:spMkLst>
        </pc:spChg>
      </pc:sldChg>
      <pc:sldChg chg="add setBg">
        <pc:chgData name="Dominique Berod" userId="4ac5ba02-bc9c-456e-8d8b-4d43482f326a" providerId="ADAL" clId="{A7E99E3C-B14B-4757-9A5A-ECBFE090C39B}" dt="2024-03-15T14:53:57.169" v="71"/>
        <pc:sldMkLst>
          <pc:docMk/>
          <pc:sldMk cId="1457567236" sldId="282"/>
        </pc:sldMkLst>
      </pc:sldChg>
      <pc:sldChg chg="add setBg">
        <pc:chgData name="Dominique Berod" userId="4ac5ba02-bc9c-456e-8d8b-4d43482f326a" providerId="ADAL" clId="{A7E99E3C-B14B-4757-9A5A-ECBFE090C39B}" dt="2024-03-15T14:53:57.169" v="71"/>
        <pc:sldMkLst>
          <pc:docMk/>
          <pc:sldMk cId="905166409" sldId="284"/>
        </pc:sldMkLst>
      </pc:sldChg>
      <pc:sldChg chg="add setBg">
        <pc:chgData name="Dominique Berod" userId="4ac5ba02-bc9c-456e-8d8b-4d43482f326a" providerId="ADAL" clId="{A7E99E3C-B14B-4757-9A5A-ECBFE090C39B}" dt="2024-03-15T14:53:57.169" v="71"/>
        <pc:sldMkLst>
          <pc:docMk/>
          <pc:sldMk cId="2652544197" sldId="285"/>
        </pc:sldMkLst>
      </pc:sldChg>
      <pc:sldChg chg="add setBg">
        <pc:chgData name="Dominique Berod" userId="4ac5ba02-bc9c-456e-8d8b-4d43482f326a" providerId="ADAL" clId="{A7E99E3C-B14B-4757-9A5A-ECBFE090C39B}" dt="2024-03-15T14:53:57.169" v="71"/>
        <pc:sldMkLst>
          <pc:docMk/>
          <pc:sldMk cId="463285302" sldId="286"/>
        </pc:sldMkLst>
      </pc:sldChg>
      <pc:sldChg chg="add setBg">
        <pc:chgData name="Dominique Berod" userId="4ac5ba02-bc9c-456e-8d8b-4d43482f326a" providerId="ADAL" clId="{A7E99E3C-B14B-4757-9A5A-ECBFE090C39B}" dt="2024-03-15T14:53:57.169" v="71"/>
        <pc:sldMkLst>
          <pc:docMk/>
          <pc:sldMk cId="713635073" sldId="287"/>
        </pc:sldMkLst>
      </pc:sldChg>
      <pc:sldChg chg="addSp delSp modSp add mod">
        <pc:chgData name="Dominique Berod" userId="4ac5ba02-bc9c-456e-8d8b-4d43482f326a" providerId="ADAL" clId="{A7E99E3C-B14B-4757-9A5A-ECBFE090C39B}" dt="2024-03-15T15:28:10.855" v="272" actId="20577"/>
        <pc:sldMkLst>
          <pc:docMk/>
          <pc:sldMk cId="2008187221" sldId="296"/>
        </pc:sldMkLst>
        <pc:spChg chg="mod">
          <ac:chgData name="Dominique Berod" userId="4ac5ba02-bc9c-456e-8d8b-4d43482f326a" providerId="ADAL" clId="{A7E99E3C-B14B-4757-9A5A-ECBFE090C39B}" dt="2024-03-15T15:28:10.855" v="272" actId="20577"/>
          <ac:spMkLst>
            <pc:docMk/>
            <pc:sldMk cId="2008187221" sldId="296"/>
            <ac:spMk id="2" creationId="{2E3C9C4C-9607-458A-895F-B69958A7D0C6}"/>
          </ac:spMkLst>
        </pc:spChg>
        <pc:spChg chg="add mod">
          <ac:chgData name="Dominique Berod" userId="4ac5ba02-bc9c-456e-8d8b-4d43482f326a" providerId="ADAL" clId="{A7E99E3C-B14B-4757-9A5A-ECBFE090C39B}" dt="2024-03-15T15:26:41.866" v="255" actId="164"/>
          <ac:spMkLst>
            <pc:docMk/>
            <pc:sldMk cId="2008187221" sldId="296"/>
            <ac:spMk id="3" creationId="{A39B09F6-F7EB-B8CC-17C7-F86AE107DE33}"/>
          </ac:spMkLst>
        </pc:spChg>
        <pc:spChg chg="add mod">
          <ac:chgData name="Dominique Berod" userId="4ac5ba02-bc9c-456e-8d8b-4d43482f326a" providerId="ADAL" clId="{A7E99E3C-B14B-4757-9A5A-ECBFE090C39B}" dt="2024-03-15T15:26:41.866" v="255" actId="164"/>
          <ac:spMkLst>
            <pc:docMk/>
            <pc:sldMk cId="2008187221" sldId="296"/>
            <ac:spMk id="4" creationId="{7853E120-99F0-ECD4-9E26-D9DD7AB424DA}"/>
          </ac:spMkLst>
        </pc:spChg>
        <pc:spChg chg="add mod">
          <ac:chgData name="Dominique Berod" userId="4ac5ba02-bc9c-456e-8d8b-4d43482f326a" providerId="ADAL" clId="{A7E99E3C-B14B-4757-9A5A-ECBFE090C39B}" dt="2024-03-15T15:26:41.866" v="255" actId="164"/>
          <ac:spMkLst>
            <pc:docMk/>
            <pc:sldMk cId="2008187221" sldId="296"/>
            <ac:spMk id="5" creationId="{891F3E99-49CB-B601-29C5-E31DAD3943E3}"/>
          </ac:spMkLst>
        </pc:spChg>
        <pc:spChg chg="add mod">
          <ac:chgData name="Dominique Berod" userId="4ac5ba02-bc9c-456e-8d8b-4d43482f326a" providerId="ADAL" clId="{A7E99E3C-B14B-4757-9A5A-ECBFE090C39B}" dt="2024-03-15T15:26:41.866" v="255" actId="164"/>
          <ac:spMkLst>
            <pc:docMk/>
            <pc:sldMk cId="2008187221" sldId="296"/>
            <ac:spMk id="6" creationId="{B78C410E-6E91-6A2F-0D14-73BC94A0F9FB}"/>
          </ac:spMkLst>
        </pc:spChg>
        <pc:spChg chg="mod">
          <ac:chgData name="Dominique Berod" userId="4ac5ba02-bc9c-456e-8d8b-4d43482f326a" providerId="ADAL" clId="{A7E99E3C-B14B-4757-9A5A-ECBFE090C39B}" dt="2024-03-15T15:23:50.922" v="229" actId="1076"/>
          <ac:spMkLst>
            <pc:docMk/>
            <pc:sldMk cId="2008187221" sldId="296"/>
            <ac:spMk id="18" creationId="{83CBBBA8-DF05-4D48-4228-4F7CAF5DBFBE}"/>
          </ac:spMkLst>
        </pc:spChg>
        <pc:spChg chg="mod">
          <ac:chgData name="Dominique Berod" userId="4ac5ba02-bc9c-456e-8d8b-4d43482f326a" providerId="ADAL" clId="{A7E99E3C-B14B-4757-9A5A-ECBFE090C39B}" dt="2024-03-15T15:27:13.322" v="257" actId="207"/>
          <ac:spMkLst>
            <pc:docMk/>
            <pc:sldMk cId="2008187221" sldId="296"/>
            <ac:spMk id="19" creationId="{4478403E-93DA-7E07-812D-B65C8A30D429}"/>
          </ac:spMkLst>
        </pc:spChg>
        <pc:spChg chg="mod">
          <ac:chgData name="Dominique Berod" userId="4ac5ba02-bc9c-456e-8d8b-4d43482f326a" providerId="ADAL" clId="{A7E99E3C-B14B-4757-9A5A-ECBFE090C39B}" dt="2024-03-15T15:27:23.331" v="258" actId="207"/>
          <ac:spMkLst>
            <pc:docMk/>
            <pc:sldMk cId="2008187221" sldId="296"/>
            <ac:spMk id="20" creationId="{B3A1A32E-32F1-4B19-5649-2287D053D7B1}"/>
          </ac:spMkLst>
        </pc:spChg>
        <pc:spChg chg="del">
          <ac:chgData name="Dominique Berod" userId="4ac5ba02-bc9c-456e-8d8b-4d43482f326a" providerId="ADAL" clId="{A7E99E3C-B14B-4757-9A5A-ECBFE090C39B}" dt="2024-03-15T15:22:34.936" v="166" actId="478"/>
          <ac:spMkLst>
            <pc:docMk/>
            <pc:sldMk cId="2008187221" sldId="296"/>
            <ac:spMk id="21" creationId="{C792AB96-C8E0-0DAC-EA1C-97982659C05D}"/>
          </ac:spMkLst>
        </pc:spChg>
        <pc:spChg chg="del mod">
          <ac:chgData name="Dominique Berod" userId="4ac5ba02-bc9c-456e-8d8b-4d43482f326a" providerId="ADAL" clId="{A7E99E3C-B14B-4757-9A5A-ECBFE090C39B}" dt="2024-03-15T15:23:44.131" v="228" actId="478"/>
          <ac:spMkLst>
            <pc:docMk/>
            <pc:sldMk cId="2008187221" sldId="296"/>
            <ac:spMk id="22" creationId="{3EB9C159-0BCC-342B-3115-D4A7B45300F6}"/>
          </ac:spMkLst>
        </pc:spChg>
        <pc:grpChg chg="add mod ord">
          <ac:chgData name="Dominique Berod" userId="4ac5ba02-bc9c-456e-8d8b-4d43482f326a" providerId="ADAL" clId="{A7E99E3C-B14B-4757-9A5A-ECBFE090C39B}" dt="2024-03-15T15:26:50.091" v="256" actId="167"/>
          <ac:grpSpMkLst>
            <pc:docMk/>
            <pc:sldMk cId="2008187221" sldId="296"/>
            <ac:grpSpMk id="7" creationId="{678200A3-5820-A93B-D78A-CBC7064743BA}"/>
          </ac:grpSpMkLst>
        </pc:grpChg>
        <pc:picChg chg="mod">
          <ac:chgData name="Dominique Berod" userId="4ac5ba02-bc9c-456e-8d8b-4d43482f326a" providerId="ADAL" clId="{A7E99E3C-B14B-4757-9A5A-ECBFE090C39B}" dt="2024-03-15T15:23:56.719" v="230" actId="1076"/>
          <ac:picMkLst>
            <pc:docMk/>
            <pc:sldMk cId="2008187221" sldId="296"/>
            <ac:picMk id="14" creationId="{C0066B43-5348-CD35-4AEB-52AE163FAB33}"/>
          </ac:picMkLst>
        </pc:picChg>
        <pc:picChg chg="mod">
          <ac:chgData name="Dominique Berod" userId="4ac5ba02-bc9c-456e-8d8b-4d43482f326a" providerId="ADAL" clId="{A7E99E3C-B14B-4757-9A5A-ECBFE090C39B}" dt="2024-03-15T15:24:00.491" v="231" actId="1076"/>
          <ac:picMkLst>
            <pc:docMk/>
            <pc:sldMk cId="2008187221" sldId="296"/>
            <ac:picMk id="15" creationId="{58CD8553-0595-D35D-94A2-60BE9ACDAC0D}"/>
          </ac:picMkLst>
        </pc:picChg>
        <pc:picChg chg="mod">
          <ac:chgData name="Dominique Berod" userId="4ac5ba02-bc9c-456e-8d8b-4d43482f326a" providerId="ADAL" clId="{A7E99E3C-B14B-4757-9A5A-ECBFE090C39B}" dt="2024-03-15T15:23:50.922" v="229" actId="1076"/>
          <ac:picMkLst>
            <pc:docMk/>
            <pc:sldMk cId="2008187221" sldId="296"/>
            <ac:picMk id="16" creationId="{0630E8BC-EF0D-FBF6-98B8-FA00658979C5}"/>
          </ac:picMkLst>
        </pc:picChg>
        <pc:picChg chg="mod">
          <ac:chgData name="Dominique Berod" userId="4ac5ba02-bc9c-456e-8d8b-4d43482f326a" providerId="ADAL" clId="{A7E99E3C-B14B-4757-9A5A-ECBFE090C39B}" dt="2024-03-15T15:23:50.922" v="229" actId="1076"/>
          <ac:picMkLst>
            <pc:docMk/>
            <pc:sldMk cId="2008187221" sldId="296"/>
            <ac:picMk id="17" creationId="{DA9926DA-7524-9278-A7AF-E5E66325F38D}"/>
          </ac:picMkLst>
        </pc:picChg>
        <pc:picChg chg="mod">
          <ac:chgData name="Dominique Berod" userId="4ac5ba02-bc9c-456e-8d8b-4d43482f326a" providerId="ADAL" clId="{A7E99E3C-B14B-4757-9A5A-ECBFE090C39B}" dt="2024-03-15T15:23:56.719" v="230" actId="1076"/>
          <ac:picMkLst>
            <pc:docMk/>
            <pc:sldMk cId="2008187221" sldId="296"/>
            <ac:picMk id="23" creationId="{5FFA9731-F813-1975-B059-C9B520F9E9B7}"/>
          </ac:picMkLst>
        </pc:picChg>
        <pc:picChg chg="del mod">
          <ac:chgData name="Dominique Berod" userId="4ac5ba02-bc9c-456e-8d8b-4d43482f326a" providerId="ADAL" clId="{A7E99E3C-B14B-4757-9A5A-ECBFE090C39B}" dt="2024-03-15T15:23:41.270" v="226" actId="478"/>
          <ac:picMkLst>
            <pc:docMk/>
            <pc:sldMk cId="2008187221" sldId="296"/>
            <ac:picMk id="1026" creationId="{C5FB9192-7A0E-EBA8-C2B9-8E8C9740B624}"/>
          </ac:picMkLst>
        </pc:picChg>
      </pc:sldChg>
      <pc:sldChg chg="del">
        <pc:chgData name="Dominique Berod" userId="4ac5ba02-bc9c-456e-8d8b-4d43482f326a" providerId="ADAL" clId="{A7E99E3C-B14B-4757-9A5A-ECBFE090C39B}" dt="2024-03-15T15:13:14.379" v="95" actId="47"/>
        <pc:sldMkLst>
          <pc:docMk/>
          <pc:sldMk cId="2979547833" sldId="1341"/>
        </pc:sldMkLst>
      </pc:sldChg>
      <pc:sldChg chg="del">
        <pc:chgData name="Dominique Berod" userId="4ac5ba02-bc9c-456e-8d8b-4d43482f326a" providerId="ADAL" clId="{A7E99E3C-B14B-4757-9A5A-ECBFE090C39B}" dt="2024-03-15T15:13:05.755" v="93" actId="47"/>
        <pc:sldMkLst>
          <pc:docMk/>
          <pc:sldMk cId="1255703603" sldId="1342"/>
        </pc:sldMkLst>
      </pc:sldChg>
      <pc:sldChg chg="addSp modSp mod">
        <pc:chgData name="Dominique Berod" userId="4ac5ba02-bc9c-456e-8d8b-4d43482f326a" providerId="ADAL" clId="{A7E99E3C-B14B-4757-9A5A-ECBFE090C39B}" dt="2024-03-15T15:12:57.360" v="92" actId="14100"/>
        <pc:sldMkLst>
          <pc:docMk/>
          <pc:sldMk cId="2439703074" sldId="1343"/>
        </pc:sldMkLst>
        <pc:spChg chg="add mod">
          <ac:chgData name="Dominique Berod" userId="4ac5ba02-bc9c-456e-8d8b-4d43482f326a" providerId="ADAL" clId="{A7E99E3C-B14B-4757-9A5A-ECBFE090C39B}" dt="2024-03-15T15:12:57.360" v="92" actId="14100"/>
          <ac:spMkLst>
            <pc:docMk/>
            <pc:sldMk cId="2439703074" sldId="1343"/>
            <ac:spMk id="2" creationId="{AE96A3A0-8B7D-E1FE-5BEE-5D66E22D537B}"/>
          </ac:spMkLst>
        </pc:spChg>
      </pc:sldChg>
      <pc:sldChg chg="addSp delSp modSp add mod">
        <pc:chgData name="Dominique Berod" userId="4ac5ba02-bc9c-456e-8d8b-4d43482f326a" providerId="ADAL" clId="{A7E99E3C-B14B-4757-9A5A-ECBFE090C39B}" dt="2024-03-15T15:30:41.596" v="341" actId="20577"/>
        <pc:sldMkLst>
          <pc:docMk/>
          <pc:sldMk cId="1094424738" sldId="1344"/>
        </pc:sldMkLst>
        <pc:spChg chg="mod">
          <ac:chgData name="Dominique Berod" userId="4ac5ba02-bc9c-456e-8d8b-4d43482f326a" providerId="ADAL" clId="{A7E99E3C-B14B-4757-9A5A-ECBFE090C39B}" dt="2024-03-15T15:28:25.008" v="274" actId="313"/>
          <ac:spMkLst>
            <pc:docMk/>
            <pc:sldMk cId="1094424738" sldId="1344"/>
            <ac:spMk id="2" creationId="{2E3C9C4C-9607-458A-895F-B69958A7D0C6}"/>
          </ac:spMkLst>
        </pc:spChg>
        <pc:spChg chg="add mod">
          <ac:chgData name="Dominique Berod" userId="4ac5ba02-bc9c-456e-8d8b-4d43482f326a" providerId="ADAL" clId="{A7E99E3C-B14B-4757-9A5A-ECBFE090C39B}" dt="2024-03-15T15:30:11.259" v="310" actId="207"/>
          <ac:spMkLst>
            <pc:docMk/>
            <pc:sldMk cId="1094424738" sldId="1344"/>
            <ac:spMk id="6" creationId="{ADA4F951-BAAB-A840-0955-FA207ADC9B00}"/>
          </ac:spMkLst>
        </pc:spChg>
        <pc:spChg chg="add mod">
          <ac:chgData name="Dominique Berod" userId="4ac5ba02-bc9c-456e-8d8b-4d43482f326a" providerId="ADAL" clId="{A7E99E3C-B14B-4757-9A5A-ECBFE090C39B}" dt="2024-03-15T15:30:27.979" v="325" actId="20577"/>
          <ac:spMkLst>
            <pc:docMk/>
            <pc:sldMk cId="1094424738" sldId="1344"/>
            <ac:spMk id="7" creationId="{8EC89A22-E434-70A2-B43A-5F1755602397}"/>
          </ac:spMkLst>
        </pc:spChg>
        <pc:spChg chg="add mod">
          <ac:chgData name="Dominique Berod" userId="4ac5ba02-bc9c-456e-8d8b-4d43482f326a" providerId="ADAL" clId="{A7E99E3C-B14B-4757-9A5A-ECBFE090C39B}" dt="2024-03-15T15:30:41.596" v="341" actId="20577"/>
          <ac:spMkLst>
            <pc:docMk/>
            <pc:sldMk cId="1094424738" sldId="1344"/>
            <ac:spMk id="8" creationId="{0FD7239A-1FBF-AAD9-7526-8C0362829206}"/>
          </ac:spMkLst>
        </pc:spChg>
        <pc:spChg chg="del">
          <ac:chgData name="Dominique Berod" userId="4ac5ba02-bc9c-456e-8d8b-4d43482f326a" providerId="ADAL" clId="{A7E99E3C-B14B-4757-9A5A-ECBFE090C39B}" dt="2024-03-15T15:22:22.747" v="162" actId="21"/>
          <ac:spMkLst>
            <pc:docMk/>
            <pc:sldMk cId="1094424738" sldId="1344"/>
            <ac:spMk id="18" creationId="{83CBBBA8-DF05-4D48-4228-4F7CAF5DBFBE}"/>
          </ac:spMkLst>
        </pc:spChg>
        <pc:spChg chg="del">
          <ac:chgData name="Dominique Berod" userId="4ac5ba02-bc9c-456e-8d8b-4d43482f326a" providerId="ADAL" clId="{A7E99E3C-B14B-4757-9A5A-ECBFE090C39B}" dt="2024-03-15T15:21:50.248" v="154" actId="21"/>
          <ac:spMkLst>
            <pc:docMk/>
            <pc:sldMk cId="1094424738" sldId="1344"/>
            <ac:spMk id="19" creationId="{4478403E-93DA-7E07-812D-B65C8A30D429}"/>
          </ac:spMkLst>
        </pc:spChg>
        <pc:spChg chg="del">
          <ac:chgData name="Dominique Berod" userId="4ac5ba02-bc9c-456e-8d8b-4d43482f326a" providerId="ADAL" clId="{A7E99E3C-B14B-4757-9A5A-ECBFE090C39B}" dt="2024-03-15T15:22:04.880" v="159" actId="21"/>
          <ac:spMkLst>
            <pc:docMk/>
            <pc:sldMk cId="1094424738" sldId="1344"/>
            <ac:spMk id="20" creationId="{B3A1A32E-32F1-4B19-5649-2287D053D7B1}"/>
          </ac:spMkLst>
        </pc:spChg>
        <pc:spChg chg="del">
          <ac:chgData name="Dominique Berod" userId="4ac5ba02-bc9c-456e-8d8b-4d43482f326a" providerId="ADAL" clId="{A7E99E3C-B14B-4757-9A5A-ECBFE090C39B}" dt="2024-03-15T15:22:30.810" v="165" actId="478"/>
          <ac:spMkLst>
            <pc:docMk/>
            <pc:sldMk cId="1094424738" sldId="1344"/>
            <ac:spMk id="21" creationId="{C792AB96-C8E0-0DAC-EA1C-97982659C05D}"/>
          </ac:spMkLst>
        </pc:spChg>
        <pc:spChg chg="del">
          <ac:chgData name="Dominique Berod" userId="4ac5ba02-bc9c-456e-8d8b-4d43482f326a" providerId="ADAL" clId="{A7E99E3C-B14B-4757-9A5A-ECBFE090C39B}" dt="2024-03-15T15:28:39.654" v="278" actId="478"/>
          <ac:spMkLst>
            <pc:docMk/>
            <pc:sldMk cId="1094424738" sldId="1344"/>
            <ac:spMk id="22" creationId="{3EB9C159-0BCC-342B-3115-D4A7B45300F6}"/>
          </ac:spMkLst>
        </pc:spChg>
        <pc:picChg chg="add mod">
          <ac:chgData name="Dominique Berod" userId="4ac5ba02-bc9c-456e-8d8b-4d43482f326a" providerId="ADAL" clId="{A7E99E3C-B14B-4757-9A5A-ECBFE090C39B}" dt="2024-03-15T15:28:48.378" v="282" actId="1076"/>
          <ac:picMkLst>
            <pc:docMk/>
            <pc:sldMk cId="1094424738" sldId="1344"/>
            <ac:picMk id="3" creationId="{C455F1E9-1CEA-B5CC-D8ED-5CC6CB1AC0CB}"/>
          </ac:picMkLst>
        </pc:picChg>
        <pc:picChg chg="add mod">
          <ac:chgData name="Dominique Berod" userId="4ac5ba02-bc9c-456e-8d8b-4d43482f326a" providerId="ADAL" clId="{A7E99E3C-B14B-4757-9A5A-ECBFE090C39B}" dt="2024-03-15T15:28:50.403" v="283" actId="1076"/>
          <ac:picMkLst>
            <pc:docMk/>
            <pc:sldMk cId="1094424738" sldId="1344"/>
            <ac:picMk id="4" creationId="{E885BB34-595C-B3FB-66AA-1A793B8114A0}"/>
          </ac:picMkLst>
        </pc:picChg>
        <pc:picChg chg="add mod">
          <ac:chgData name="Dominique Berod" userId="4ac5ba02-bc9c-456e-8d8b-4d43482f326a" providerId="ADAL" clId="{A7E99E3C-B14B-4757-9A5A-ECBFE090C39B}" dt="2024-03-15T15:28:42.752" v="279" actId="1076"/>
          <ac:picMkLst>
            <pc:docMk/>
            <pc:sldMk cId="1094424738" sldId="1344"/>
            <ac:picMk id="5" creationId="{80B1E5EB-E8D2-0F1C-5649-82E1F5FA9A7B}"/>
          </ac:picMkLst>
        </pc:picChg>
        <pc:picChg chg="del">
          <ac:chgData name="Dominique Berod" userId="4ac5ba02-bc9c-456e-8d8b-4d43482f326a" providerId="ADAL" clId="{A7E99E3C-B14B-4757-9A5A-ECBFE090C39B}" dt="2024-03-15T15:21:50.248" v="154" actId="21"/>
          <ac:picMkLst>
            <pc:docMk/>
            <pc:sldMk cId="1094424738" sldId="1344"/>
            <ac:picMk id="14" creationId="{C0066B43-5348-CD35-4AEB-52AE163FAB33}"/>
          </ac:picMkLst>
        </pc:picChg>
        <pc:picChg chg="del">
          <ac:chgData name="Dominique Berod" userId="4ac5ba02-bc9c-456e-8d8b-4d43482f326a" providerId="ADAL" clId="{A7E99E3C-B14B-4757-9A5A-ECBFE090C39B}" dt="2024-03-15T15:22:04.880" v="159" actId="21"/>
          <ac:picMkLst>
            <pc:docMk/>
            <pc:sldMk cId="1094424738" sldId="1344"/>
            <ac:picMk id="15" creationId="{58CD8553-0595-D35D-94A2-60BE9ACDAC0D}"/>
          </ac:picMkLst>
        </pc:picChg>
        <pc:picChg chg="del">
          <ac:chgData name="Dominique Berod" userId="4ac5ba02-bc9c-456e-8d8b-4d43482f326a" providerId="ADAL" clId="{A7E99E3C-B14B-4757-9A5A-ECBFE090C39B}" dt="2024-03-15T15:22:22.747" v="162" actId="21"/>
          <ac:picMkLst>
            <pc:docMk/>
            <pc:sldMk cId="1094424738" sldId="1344"/>
            <ac:picMk id="16" creationId="{0630E8BC-EF0D-FBF6-98B8-FA00658979C5}"/>
          </ac:picMkLst>
        </pc:picChg>
        <pc:picChg chg="del">
          <ac:chgData name="Dominique Berod" userId="4ac5ba02-bc9c-456e-8d8b-4d43482f326a" providerId="ADAL" clId="{A7E99E3C-B14B-4757-9A5A-ECBFE090C39B}" dt="2024-03-15T15:22:22.747" v="162" actId="21"/>
          <ac:picMkLst>
            <pc:docMk/>
            <pc:sldMk cId="1094424738" sldId="1344"/>
            <ac:picMk id="17" creationId="{DA9926DA-7524-9278-A7AF-E5E66325F38D}"/>
          </ac:picMkLst>
        </pc:picChg>
        <pc:picChg chg="del">
          <ac:chgData name="Dominique Berod" userId="4ac5ba02-bc9c-456e-8d8b-4d43482f326a" providerId="ADAL" clId="{A7E99E3C-B14B-4757-9A5A-ECBFE090C39B}" dt="2024-03-15T15:21:50.248" v="154" actId="21"/>
          <ac:picMkLst>
            <pc:docMk/>
            <pc:sldMk cId="1094424738" sldId="1344"/>
            <ac:picMk id="23" creationId="{5FFA9731-F813-1975-B059-C9B520F9E9B7}"/>
          </ac:picMkLst>
        </pc:picChg>
        <pc:picChg chg="del mod">
          <ac:chgData name="Dominique Berod" userId="4ac5ba02-bc9c-456e-8d8b-4d43482f326a" providerId="ADAL" clId="{A7E99E3C-B14B-4757-9A5A-ECBFE090C39B}" dt="2024-03-15T15:28:37.584" v="277" actId="478"/>
          <ac:picMkLst>
            <pc:docMk/>
            <pc:sldMk cId="1094424738" sldId="1344"/>
            <ac:picMk id="1026" creationId="{C5FB9192-7A0E-EBA8-C2B9-8E8C9740B624}"/>
          </ac:picMkLst>
        </pc:picChg>
      </pc:sldChg>
      <pc:sldChg chg="del">
        <pc:chgData name="Dominique Berod" userId="4ac5ba02-bc9c-456e-8d8b-4d43482f326a" providerId="ADAL" clId="{A7E99E3C-B14B-4757-9A5A-ECBFE090C39B}" dt="2024-03-15T15:12:31.302" v="72" actId="47"/>
        <pc:sldMkLst>
          <pc:docMk/>
          <pc:sldMk cId="4052461739" sldId="1344"/>
        </pc:sldMkLst>
      </pc:sldChg>
      <pc:sldChg chg="del">
        <pc:chgData name="Dominique Berod" userId="4ac5ba02-bc9c-456e-8d8b-4d43482f326a" providerId="ADAL" clId="{A7E99E3C-B14B-4757-9A5A-ECBFE090C39B}" dt="2024-03-15T15:12:31.302" v="72" actId="47"/>
        <pc:sldMkLst>
          <pc:docMk/>
          <pc:sldMk cId="552580452" sldId="1345"/>
        </pc:sldMkLst>
      </pc:sldChg>
      <pc:sldChg chg="modSp add mod ord">
        <pc:chgData name="Dominique Berod" userId="4ac5ba02-bc9c-456e-8d8b-4d43482f326a" providerId="ADAL" clId="{A7E99E3C-B14B-4757-9A5A-ECBFE090C39B}" dt="2024-03-15T15:42:32.522" v="1144" actId="1076"/>
        <pc:sldMkLst>
          <pc:docMk/>
          <pc:sldMk cId="1282862529" sldId="1345"/>
        </pc:sldMkLst>
        <pc:spChg chg="mod">
          <ac:chgData name="Dominique Berod" userId="4ac5ba02-bc9c-456e-8d8b-4d43482f326a" providerId="ADAL" clId="{A7E99E3C-B14B-4757-9A5A-ECBFE090C39B}" dt="2024-03-15T15:42:29.759" v="1143" actId="1076"/>
          <ac:spMkLst>
            <pc:docMk/>
            <pc:sldMk cId="1282862529" sldId="1345"/>
            <ac:spMk id="6" creationId="{7D944160-C58B-9D48-B206-468EEB77F546}"/>
          </ac:spMkLst>
        </pc:spChg>
        <pc:spChg chg="mod">
          <ac:chgData name="Dominique Berod" userId="4ac5ba02-bc9c-456e-8d8b-4d43482f326a" providerId="ADAL" clId="{A7E99E3C-B14B-4757-9A5A-ECBFE090C39B}" dt="2024-03-15T15:42:32.522" v="1144" actId="1076"/>
          <ac:spMkLst>
            <pc:docMk/>
            <pc:sldMk cId="1282862529" sldId="1345"/>
            <ac:spMk id="7" creationId="{21EF5C13-6041-2049-B6D7-7E1D41D4084C}"/>
          </ac:spMkLst>
        </pc:spChg>
      </pc:sldChg>
      <pc:sldChg chg="modSp add del mod">
        <pc:chgData name="Dominique Berod" userId="4ac5ba02-bc9c-456e-8d8b-4d43482f326a" providerId="ADAL" clId="{A7E99E3C-B14B-4757-9A5A-ECBFE090C39B}" dt="2024-03-15T15:33:00.300" v="405" actId="47"/>
        <pc:sldMkLst>
          <pc:docMk/>
          <pc:sldMk cId="2706301805" sldId="1346"/>
        </pc:sldMkLst>
        <pc:spChg chg="mod">
          <ac:chgData name="Dominique Berod" userId="4ac5ba02-bc9c-456e-8d8b-4d43482f326a" providerId="ADAL" clId="{A7E99E3C-B14B-4757-9A5A-ECBFE090C39B}" dt="2024-03-15T15:32:52.052" v="403" actId="20577"/>
          <ac:spMkLst>
            <pc:docMk/>
            <pc:sldMk cId="2706301805" sldId="1346"/>
            <ac:spMk id="2" creationId="{2E3C9C4C-9607-458A-895F-B69958A7D0C6}"/>
          </ac:spMkLst>
        </pc:spChg>
      </pc:sldChg>
      <pc:sldChg chg="del">
        <pc:chgData name="Dominique Berod" userId="4ac5ba02-bc9c-456e-8d8b-4d43482f326a" providerId="ADAL" clId="{A7E99E3C-B14B-4757-9A5A-ECBFE090C39B}" dt="2024-03-15T15:12:31.302" v="72" actId="47"/>
        <pc:sldMkLst>
          <pc:docMk/>
          <pc:sldMk cId="2774971897" sldId="1346"/>
        </pc:sldMkLst>
      </pc:sldChg>
      <pc:sldChg chg="modSp add mod">
        <pc:chgData name="Dominique Berod" userId="4ac5ba02-bc9c-456e-8d8b-4d43482f326a" providerId="ADAL" clId="{A7E99E3C-B14B-4757-9A5A-ECBFE090C39B}" dt="2024-03-15T15:44:23.130" v="1218" actId="11"/>
        <pc:sldMkLst>
          <pc:docMk/>
          <pc:sldMk cId="4094135083" sldId="1347"/>
        </pc:sldMkLst>
        <pc:spChg chg="mod">
          <ac:chgData name="Dominique Berod" userId="4ac5ba02-bc9c-456e-8d8b-4d43482f326a" providerId="ADAL" clId="{A7E99E3C-B14B-4757-9A5A-ECBFE090C39B}" dt="2024-03-15T15:44:23.130" v="1218" actId="11"/>
          <ac:spMkLst>
            <pc:docMk/>
            <pc:sldMk cId="4094135083" sldId="1347"/>
            <ac:spMk id="7" creationId="{21EF5C13-6041-2049-B6D7-7E1D41D4084C}"/>
          </ac:spMkLst>
        </pc:spChg>
      </pc:sldChg>
      <pc:sldChg chg="del">
        <pc:chgData name="Dominique Berod" userId="4ac5ba02-bc9c-456e-8d8b-4d43482f326a" providerId="ADAL" clId="{A7E99E3C-B14B-4757-9A5A-ECBFE090C39B}" dt="2024-03-15T15:12:31.302" v="72" actId="47"/>
        <pc:sldMkLst>
          <pc:docMk/>
          <pc:sldMk cId="4116855204" sldId="1347"/>
        </pc:sldMkLst>
      </pc:sldChg>
      <pc:sldChg chg="del">
        <pc:chgData name="Dominique Berod" userId="4ac5ba02-bc9c-456e-8d8b-4d43482f326a" providerId="ADAL" clId="{A7E99E3C-B14B-4757-9A5A-ECBFE090C39B}" dt="2024-03-15T15:12:31.302" v="72" actId="47"/>
        <pc:sldMkLst>
          <pc:docMk/>
          <pc:sldMk cId="1866606580" sldId="1348"/>
        </pc:sldMkLst>
      </pc:sldChg>
      <pc:sldChg chg="del">
        <pc:chgData name="Dominique Berod" userId="4ac5ba02-bc9c-456e-8d8b-4d43482f326a" providerId="ADAL" clId="{A7E99E3C-B14B-4757-9A5A-ECBFE090C39B}" dt="2024-03-15T15:12:31.302" v="72" actId="47"/>
        <pc:sldMkLst>
          <pc:docMk/>
          <pc:sldMk cId="2604513597" sldId="1349"/>
        </pc:sldMkLst>
      </pc:sldChg>
      <pc:sldChg chg="del">
        <pc:chgData name="Dominique Berod" userId="4ac5ba02-bc9c-456e-8d8b-4d43482f326a" providerId="ADAL" clId="{A7E99E3C-B14B-4757-9A5A-ECBFE090C39B}" dt="2024-03-15T15:13:08.691" v="94" actId="47"/>
        <pc:sldMkLst>
          <pc:docMk/>
          <pc:sldMk cId="3488013426" sldId="2145706146"/>
        </pc:sldMkLst>
      </pc:sldChg>
    </pc:docChg>
  </pc:docChgLst>
  <pc:docChgLst>
    <pc:chgData name="Johanna Korhonen" userId="S::jkorhonen@wmo.int::b5e1c2d7-5a91-4eab-843c-09c466544fb7" providerId="AD" clId="Web-{28FCD23E-03E2-5463-1B5C-D3801D00E3BD}"/>
    <pc:docChg chg="modSld">
      <pc:chgData name="Johanna Korhonen" userId="S::jkorhonen@wmo.int::b5e1c2d7-5a91-4eab-843c-09c466544fb7" providerId="AD" clId="Web-{28FCD23E-03E2-5463-1B5C-D3801D00E3BD}" dt="2024-03-19T14:19:07.828" v="1" actId="14100"/>
      <pc:docMkLst>
        <pc:docMk/>
      </pc:docMkLst>
      <pc:sldChg chg="modSp">
        <pc:chgData name="Johanna Korhonen" userId="S::jkorhonen@wmo.int::b5e1c2d7-5a91-4eab-843c-09c466544fb7" providerId="AD" clId="Web-{28FCD23E-03E2-5463-1B5C-D3801D00E3BD}" dt="2024-03-19T14:19:04.062" v="0" actId="14100"/>
        <pc:sldMkLst>
          <pc:docMk/>
          <pc:sldMk cId="2008187221" sldId="296"/>
        </pc:sldMkLst>
        <pc:spChg chg="mod">
          <ac:chgData name="Johanna Korhonen" userId="S::jkorhonen@wmo.int::b5e1c2d7-5a91-4eab-843c-09c466544fb7" providerId="AD" clId="Web-{28FCD23E-03E2-5463-1B5C-D3801D00E3BD}" dt="2024-03-19T14:19:04.062" v="0" actId="14100"/>
          <ac:spMkLst>
            <pc:docMk/>
            <pc:sldMk cId="2008187221" sldId="296"/>
            <ac:spMk id="8" creationId="{EA647B4E-5BCA-E212-205E-0768B8ED0149}"/>
          </ac:spMkLst>
        </pc:spChg>
      </pc:sldChg>
      <pc:sldChg chg="modSp">
        <pc:chgData name="Johanna Korhonen" userId="S::jkorhonen@wmo.int::b5e1c2d7-5a91-4eab-843c-09c466544fb7" providerId="AD" clId="Web-{28FCD23E-03E2-5463-1B5C-D3801D00E3BD}" dt="2024-03-19T14:19:07.828" v="1" actId="14100"/>
        <pc:sldMkLst>
          <pc:docMk/>
          <pc:sldMk cId="2751306915" sldId="1350"/>
        </pc:sldMkLst>
        <pc:spChg chg="mod">
          <ac:chgData name="Johanna Korhonen" userId="S::jkorhonen@wmo.int::b5e1c2d7-5a91-4eab-843c-09c466544fb7" providerId="AD" clId="Web-{28FCD23E-03E2-5463-1B5C-D3801D00E3BD}" dt="2024-03-19T14:19:07.828" v="1" actId="14100"/>
          <ac:spMkLst>
            <pc:docMk/>
            <pc:sldMk cId="2751306915" sldId="1350"/>
            <ac:spMk id="19" creationId="{4478403E-93DA-7E07-812D-B65C8A30D429}"/>
          </ac:spMkLst>
        </pc:spChg>
      </pc:sldChg>
    </pc:docChg>
  </pc:docChgLst>
  <pc:docChgLst>
    <pc:chgData name="Dominique Berod" userId="S::dberod@wmo.int::4ac5ba02-bc9c-456e-8d8b-4d43482f326a" providerId="AD" clId="Web-{7E180101-6CFE-7E31-29D7-CF3E91BE2D31}"/>
    <pc:docChg chg="mod">
      <pc:chgData name="Dominique Berod" userId="S::dberod@wmo.int::4ac5ba02-bc9c-456e-8d8b-4d43482f326a" providerId="AD" clId="Web-{7E180101-6CFE-7E31-29D7-CF3E91BE2D31}" dt="2024-03-19T12:12:52.600" v="1"/>
      <pc:docMkLst>
        <pc:docMk/>
      </pc:docMkLst>
      <pc:sldChg chg="modCm">
        <pc:chgData name="Dominique Berod" userId="S::dberod@wmo.int::4ac5ba02-bc9c-456e-8d8b-4d43482f326a" providerId="AD" clId="Web-{7E180101-6CFE-7E31-29D7-CF3E91BE2D31}" dt="2024-03-19T12:12:52.600" v="1"/>
        <pc:sldMkLst>
          <pc:docMk/>
          <pc:sldMk cId="2102021547" sldId="278"/>
        </pc:sldMkLst>
        <pc:extLst>
          <p:ext xmlns:p="http://schemas.openxmlformats.org/presentationml/2006/main" uri="{D6D511B9-2390-475A-947B-AFAB55BFBCF1}">
            <pc226:cmChg xmlns:pc226="http://schemas.microsoft.com/office/powerpoint/2022/06/main/command" chg="">
              <pc226:chgData name="Dominique Berod" userId="S::dberod@wmo.int::4ac5ba02-bc9c-456e-8d8b-4d43482f326a" providerId="AD" clId="Web-{7E180101-6CFE-7E31-29D7-CF3E91BE2D31}" dt="2024-03-19T12:12:52.600" v="1"/>
              <pc2:cmMkLst xmlns:pc2="http://schemas.microsoft.com/office/powerpoint/2019/9/main/command">
                <pc:docMk/>
                <pc:sldMk cId="2102021547" sldId="278"/>
                <pc2:cmMk id="{93296ADA-4219-4526-B56A-49ED42EFB293}"/>
              </pc2:cmMkLst>
              <pc226:cmRplyChg chg="add">
                <pc226:chgData name="Dominique Berod" userId="S::dberod@wmo.int::4ac5ba02-bc9c-456e-8d8b-4d43482f326a" providerId="AD" clId="Web-{7E180101-6CFE-7E31-29D7-CF3E91BE2D31}" dt="2024-03-19T12:12:52.600" v="1"/>
                <pc2:cmRplyMkLst xmlns:pc2="http://schemas.microsoft.com/office/powerpoint/2019/9/main/command">
                  <pc:docMk/>
                  <pc:sldMk cId="2102021547" sldId="278"/>
                  <pc2:cmMk id="{93296ADA-4219-4526-B56A-49ED42EFB293}"/>
                  <pc2:cmRplyMk id="{BB5103E4-1DD8-47E4-A4A2-FAF126A5D5F2}"/>
                </pc2:cmRplyMkLst>
              </pc226:cmRplyChg>
            </pc226:cmChg>
          </p:ext>
        </pc:extLst>
      </pc:sldChg>
    </pc:docChg>
  </pc:docChgLst>
  <pc:docChgLst>
    <pc:chgData name="Dominique Berod" userId="4ac5ba02-bc9c-456e-8d8b-4d43482f326a" providerId="ADAL" clId="{C8BDCDAE-0935-48E4-8795-F813657F7E13}"/>
    <pc:docChg chg="undo custSel addSld delSld modSld sldOrd">
      <pc:chgData name="Dominique Berod" userId="4ac5ba02-bc9c-456e-8d8b-4d43482f326a" providerId="ADAL" clId="{C8BDCDAE-0935-48E4-8795-F813657F7E13}" dt="2024-03-25T06:56:22.835" v="3447" actId="6549"/>
      <pc:docMkLst>
        <pc:docMk/>
      </pc:docMkLst>
      <pc:sldChg chg="del">
        <pc:chgData name="Dominique Berod" userId="4ac5ba02-bc9c-456e-8d8b-4d43482f326a" providerId="ADAL" clId="{C8BDCDAE-0935-48E4-8795-F813657F7E13}" dt="2024-03-18T15:18:58.173" v="1292" actId="47"/>
        <pc:sldMkLst>
          <pc:docMk/>
          <pc:sldMk cId="3984033265" sldId="265"/>
        </pc:sldMkLst>
      </pc:sldChg>
      <pc:sldChg chg="del">
        <pc:chgData name="Dominique Berod" userId="4ac5ba02-bc9c-456e-8d8b-4d43482f326a" providerId="ADAL" clId="{C8BDCDAE-0935-48E4-8795-F813657F7E13}" dt="2024-03-18T15:18:47.152" v="1286" actId="47"/>
        <pc:sldMkLst>
          <pc:docMk/>
          <pc:sldMk cId="1605359038" sldId="267"/>
        </pc:sldMkLst>
      </pc:sldChg>
      <pc:sldChg chg="del">
        <pc:chgData name="Dominique Berod" userId="4ac5ba02-bc9c-456e-8d8b-4d43482f326a" providerId="ADAL" clId="{C8BDCDAE-0935-48E4-8795-F813657F7E13}" dt="2024-03-18T15:18:56.876" v="1291" actId="47"/>
        <pc:sldMkLst>
          <pc:docMk/>
          <pc:sldMk cId="1782598935" sldId="268"/>
        </pc:sldMkLst>
      </pc:sldChg>
      <pc:sldChg chg="addSp delSp modSp add mod">
        <pc:chgData name="Dominique Berod" userId="4ac5ba02-bc9c-456e-8d8b-4d43482f326a" providerId="ADAL" clId="{C8BDCDAE-0935-48E4-8795-F813657F7E13}" dt="2024-03-18T15:47:44.914" v="1754" actId="207"/>
        <pc:sldMkLst>
          <pc:docMk/>
          <pc:sldMk cId="4059491454" sldId="271"/>
        </pc:sldMkLst>
        <pc:spChg chg="add mod">
          <ac:chgData name="Dominique Berod" userId="4ac5ba02-bc9c-456e-8d8b-4d43482f326a" providerId="ADAL" clId="{C8BDCDAE-0935-48E4-8795-F813657F7E13}" dt="2024-03-18T15:46:42.824" v="1657" actId="1076"/>
          <ac:spMkLst>
            <pc:docMk/>
            <pc:sldMk cId="4059491454" sldId="271"/>
            <ac:spMk id="2" creationId="{E6D25442-EB8C-78F1-4D41-901DCED72F01}"/>
          </ac:spMkLst>
        </pc:spChg>
        <pc:spChg chg="add mod">
          <ac:chgData name="Dominique Berod" userId="4ac5ba02-bc9c-456e-8d8b-4d43482f326a" providerId="ADAL" clId="{C8BDCDAE-0935-48E4-8795-F813657F7E13}" dt="2024-03-18T15:47:44.914" v="1754" actId="207"/>
          <ac:spMkLst>
            <pc:docMk/>
            <pc:sldMk cId="4059491454" sldId="271"/>
            <ac:spMk id="4" creationId="{25FE4EB3-53A3-D7D1-EDDA-B4DA4813EC0C}"/>
          </ac:spMkLst>
        </pc:spChg>
        <pc:spChg chg="mod">
          <ac:chgData name="Dominique Berod" userId="4ac5ba02-bc9c-456e-8d8b-4d43482f326a" providerId="ADAL" clId="{C8BDCDAE-0935-48E4-8795-F813657F7E13}" dt="2024-03-18T15:34:48.990" v="1355" actId="20577"/>
          <ac:spMkLst>
            <pc:docMk/>
            <pc:sldMk cId="4059491454" sldId="271"/>
            <ac:spMk id="7" creationId="{00000000-0000-0000-0000-000000000000}"/>
          </ac:spMkLst>
        </pc:spChg>
        <pc:spChg chg="mod">
          <ac:chgData name="Dominique Berod" userId="4ac5ba02-bc9c-456e-8d8b-4d43482f326a" providerId="ADAL" clId="{C8BDCDAE-0935-48E4-8795-F813657F7E13}" dt="2024-03-18T15:35:48.888" v="1363" actId="20577"/>
          <ac:spMkLst>
            <pc:docMk/>
            <pc:sldMk cId="4059491454" sldId="271"/>
            <ac:spMk id="8" creationId="{00000000-0000-0000-0000-000000000000}"/>
          </ac:spMkLst>
        </pc:spChg>
        <pc:picChg chg="del">
          <ac:chgData name="Dominique Berod" userId="4ac5ba02-bc9c-456e-8d8b-4d43482f326a" providerId="ADAL" clId="{C8BDCDAE-0935-48E4-8795-F813657F7E13}" dt="2024-03-18T15:34:53.527" v="1356" actId="478"/>
          <ac:picMkLst>
            <pc:docMk/>
            <pc:sldMk cId="4059491454" sldId="271"/>
            <ac:picMk id="3" creationId="{00000000-0000-0000-0000-000000000000}"/>
          </ac:picMkLst>
        </pc:picChg>
      </pc:sldChg>
      <pc:sldChg chg="delSp modSp add mod">
        <pc:chgData name="Dominique Berod" userId="4ac5ba02-bc9c-456e-8d8b-4d43482f326a" providerId="ADAL" clId="{C8BDCDAE-0935-48E4-8795-F813657F7E13}" dt="2024-03-18T16:05:53.012" v="1996" actId="207"/>
        <pc:sldMkLst>
          <pc:docMk/>
          <pc:sldMk cId="2202568915" sldId="277"/>
        </pc:sldMkLst>
        <pc:spChg chg="mod">
          <ac:chgData name="Dominique Berod" userId="4ac5ba02-bc9c-456e-8d8b-4d43482f326a" providerId="ADAL" clId="{C8BDCDAE-0935-48E4-8795-F813657F7E13}" dt="2024-03-18T16:05:53.012" v="1996" actId="207"/>
          <ac:spMkLst>
            <pc:docMk/>
            <pc:sldMk cId="2202568915" sldId="277"/>
            <ac:spMk id="5" creationId="{D0B2E7D7-1607-34E5-C3ED-0ECD59B62E2E}"/>
          </ac:spMkLst>
        </pc:spChg>
        <pc:spChg chg="mod">
          <ac:chgData name="Dominique Berod" userId="4ac5ba02-bc9c-456e-8d8b-4d43482f326a" providerId="ADAL" clId="{C8BDCDAE-0935-48E4-8795-F813657F7E13}" dt="2024-03-18T16:03:10.845" v="1931" actId="27636"/>
          <ac:spMkLst>
            <pc:docMk/>
            <pc:sldMk cId="2202568915" sldId="277"/>
            <ac:spMk id="7" creationId="{00000000-0000-0000-0000-000000000000}"/>
          </ac:spMkLst>
        </pc:spChg>
        <pc:picChg chg="del">
          <ac:chgData name="Dominique Berod" userId="4ac5ba02-bc9c-456e-8d8b-4d43482f326a" providerId="ADAL" clId="{C8BDCDAE-0935-48E4-8795-F813657F7E13}" dt="2024-03-18T15:54:47.133" v="1790" actId="478"/>
          <ac:picMkLst>
            <pc:docMk/>
            <pc:sldMk cId="2202568915" sldId="277"/>
            <ac:picMk id="3" creationId="{00000000-0000-0000-0000-000000000000}"/>
          </ac:picMkLst>
        </pc:picChg>
      </pc:sldChg>
      <pc:sldChg chg="modSp mod delCm modCm">
        <pc:chgData name="Dominique Berod" userId="4ac5ba02-bc9c-456e-8d8b-4d43482f326a" providerId="ADAL" clId="{C8BDCDAE-0935-48E4-8795-F813657F7E13}" dt="2024-03-25T06:29:10.299" v="2909"/>
        <pc:sldMkLst>
          <pc:docMk/>
          <pc:sldMk cId="2102021547" sldId="278"/>
        </pc:sldMkLst>
        <pc:spChg chg="mod">
          <ac:chgData name="Dominique Berod" userId="4ac5ba02-bc9c-456e-8d8b-4d43482f326a" providerId="ADAL" clId="{C8BDCDAE-0935-48E4-8795-F813657F7E13}" dt="2024-03-25T06:29:04.404" v="2907" actId="20577"/>
          <ac:spMkLst>
            <pc:docMk/>
            <pc:sldMk cId="2102021547" sldId="278"/>
            <ac:spMk id="5" creationId="{09DABE98-0BBB-BC8C-CDAE-C2AFF3268DAE}"/>
          </ac:spMkLst>
        </pc:spChg>
        <pc:extLst>
          <p:ext xmlns:p="http://schemas.openxmlformats.org/presentationml/2006/main" uri="{D6D511B9-2390-475A-947B-AFAB55BFBCF1}">
            <pc226:cmChg xmlns:pc226="http://schemas.microsoft.com/office/powerpoint/2022/06/main/command" chg="del mod">
              <pc226:chgData name="Dominique Berod" userId="4ac5ba02-bc9c-456e-8d8b-4d43482f326a" providerId="ADAL" clId="{C8BDCDAE-0935-48E4-8795-F813657F7E13}" dt="2024-03-25T06:29:10.299" v="2909"/>
              <pc2:cmMkLst xmlns:pc2="http://schemas.microsoft.com/office/powerpoint/2019/9/main/command">
                <pc:docMk/>
                <pc:sldMk cId="2102021547" sldId="278"/>
                <pc2:cmMk id="{93296ADA-4219-4526-B56A-49ED42EFB293}"/>
              </pc2:cmMkLst>
            </pc226:cmChg>
          </p:ext>
        </pc:extLst>
      </pc:sldChg>
      <pc:sldChg chg="modSp mod">
        <pc:chgData name="Dominique Berod" userId="4ac5ba02-bc9c-456e-8d8b-4d43482f326a" providerId="ADAL" clId="{C8BDCDAE-0935-48E4-8795-F813657F7E13}" dt="2024-03-18T15:19:30.467" v="1328" actId="20577"/>
        <pc:sldMkLst>
          <pc:docMk/>
          <pc:sldMk cId="2890452704" sldId="279"/>
        </pc:sldMkLst>
        <pc:spChg chg="mod">
          <ac:chgData name="Dominique Berod" userId="4ac5ba02-bc9c-456e-8d8b-4d43482f326a" providerId="ADAL" clId="{C8BDCDAE-0935-48E4-8795-F813657F7E13}" dt="2024-03-18T15:19:30.467" v="1328" actId="20577"/>
          <ac:spMkLst>
            <pc:docMk/>
            <pc:sldMk cId="2890452704" sldId="279"/>
            <ac:spMk id="2" creationId="{FA51392C-BBD9-B23D-062D-9468CDFE4628}"/>
          </ac:spMkLst>
        </pc:spChg>
      </pc:sldChg>
      <pc:sldChg chg="del">
        <pc:chgData name="Dominique Berod" userId="4ac5ba02-bc9c-456e-8d8b-4d43482f326a" providerId="ADAL" clId="{C8BDCDAE-0935-48E4-8795-F813657F7E13}" dt="2024-03-18T15:18:45.236" v="1285" actId="47"/>
        <pc:sldMkLst>
          <pc:docMk/>
          <pc:sldMk cId="1457567236" sldId="282"/>
        </pc:sldMkLst>
      </pc:sldChg>
      <pc:sldChg chg="modSp add del mod">
        <pc:chgData name="Dominique Berod" userId="4ac5ba02-bc9c-456e-8d8b-4d43482f326a" providerId="ADAL" clId="{C8BDCDAE-0935-48E4-8795-F813657F7E13}" dt="2024-03-18T16:02:53.307" v="1928" actId="47"/>
        <pc:sldMkLst>
          <pc:docMk/>
          <pc:sldMk cId="1497157693" sldId="282"/>
        </pc:sldMkLst>
        <pc:spChg chg="mod">
          <ac:chgData name="Dominique Berod" userId="4ac5ba02-bc9c-456e-8d8b-4d43482f326a" providerId="ADAL" clId="{C8BDCDAE-0935-48E4-8795-F813657F7E13}" dt="2024-03-18T15:57:57.370" v="1806" actId="108"/>
          <ac:spMkLst>
            <pc:docMk/>
            <pc:sldMk cId="1497157693" sldId="282"/>
            <ac:spMk id="5" creationId="{D0B2E7D7-1607-34E5-C3ED-0ECD59B62E2E}"/>
          </ac:spMkLst>
        </pc:spChg>
      </pc:sldChg>
      <pc:sldChg chg="del">
        <pc:chgData name="Dominique Berod" userId="4ac5ba02-bc9c-456e-8d8b-4d43482f326a" providerId="ADAL" clId="{C8BDCDAE-0935-48E4-8795-F813657F7E13}" dt="2024-03-18T15:18:59.817" v="1293" actId="47"/>
        <pc:sldMkLst>
          <pc:docMk/>
          <pc:sldMk cId="2572695181" sldId="283"/>
        </pc:sldMkLst>
      </pc:sldChg>
      <pc:sldChg chg="del">
        <pc:chgData name="Dominique Berod" userId="4ac5ba02-bc9c-456e-8d8b-4d43482f326a" providerId="ADAL" clId="{C8BDCDAE-0935-48E4-8795-F813657F7E13}" dt="2024-03-18T15:18:51.068" v="1288" actId="47"/>
        <pc:sldMkLst>
          <pc:docMk/>
          <pc:sldMk cId="905166409" sldId="284"/>
        </pc:sldMkLst>
      </pc:sldChg>
      <pc:sldChg chg="modSp add del mod">
        <pc:chgData name="Dominique Berod" userId="4ac5ba02-bc9c-456e-8d8b-4d43482f326a" providerId="ADAL" clId="{C8BDCDAE-0935-48E4-8795-F813657F7E13}" dt="2024-03-18T16:02:11.075" v="1897" actId="47"/>
        <pc:sldMkLst>
          <pc:docMk/>
          <pc:sldMk cId="758152396" sldId="285"/>
        </pc:sldMkLst>
        <pc:spChg chg="mod">
          <ac:chgData name="Dominique Berod" userId="4ac5ba02-bc9c-456e-8d8b-4d43482f326a" providerId="ADAL" clId="{C8BDCDAE-0935-48E4-8795-F813657F7E13}" dt="2024-03-18T15:57:53.326" v="1805" actId="108"/>
          <ac:spMkLst>
            <pc:docMk/>
            <pc:sldMk cId="758152396" sldId="285"/>
            <ac:spMk id="5" creationId="{D0B2E7D7-1607-34E5-C3ED-0ECD59B62E2E}"/>
          </ac:spMkLst>
        </pc:spChg>
      </pc:sldChg>
      <pc:sldChg chg="del">
        <pc:chgData name="Dominique Berod" userId="4ac5ba02-bc9c-456e-8d8b-4d43482f326a" providerId="ADAL" clId="{C8BDCDAE-0935-48E4-8795-F813657F7E13}" dt="2024-03-18T15:18:53.750" v="1290" actId="47"/>
        <pc:sldMkLst>
          <pc:docMk/>
          <pc:sldMk cId="2652544197" sldId="285"/>
        </pc:sldMkLst>
      </pc:sldChg>
      <pc:sldChg chg="del">
        <pc:chgData name="Dominique Berod" userId="4ac5ba02-bc9c-456e-8d8b-4d43482f326a" providerId="ADAL" clId="{C8BDCDAE-0935-48E4-8795-F813657F7E13}" dt="2024-03-18T15:18:52.481" v="1289" actId="47"/>
        <pc:sldMkLst>
          <pc:docMk/>
          <pc:sldMk cId="463285302" sldId="286"/>
        </pc:sldMkLst>
      </pc:sldChg>
      <pc:sldChg chg="delSp modSp add del mod">
        <pc:chgData name="Dominique Berod" userId="4ac5ba02-bc9c-456e-8d8b-4d43482f326a" providerId="ADAL" clId="{C8BDCDAE-0935-48E4-8795-F813657F7E13}" dt="2024-03-18T16:01:44.725" v="1885" actId="47"/>
        <pc:sldMkLst>
          <pc:docMk/>
          <pc:sldMk cId="3437477641" sldId="286"/>
        </pc:sldMkLst>
        <pc:spChg chg="mod">
          <ac:chgData name="Dominique Berod" userId="4ac5ba02-bc9c-456e-8d8b-4d43482f326a" providerId="ADAL" clId="{C8BDCDAE-0935-48E4-8795-F813657F7E13}" dt="2024-03-18T15:57:22.588" v="1804" actId="14100"/>
          <ac:spMkLst>
            <pc:docMk/>
            <pc:sldMk cId="3437477641" sldId="286"/>
            <ac:spMk id="5" creationId="{D0B2E7D7-1607-34E5-C3ED-0ECD59B62E2E}"/>
          </ac:spMkLst>
        </pc:spChg>
        <pc:picChg chg="del">
          <ac:chgData name="Dominique Berod" userId="4ac5ba02-bc9c-456e-8d8b-4d43482f326a" providerId="ADAL" clId="{C8BDCDAE-0935-48E4-8795-F813657F7E13}" dt="2024-03-18T15:57:02.163" v="1801" actId="478"/>
          <ac:picMkLst>
            <pc:docMk/>
            <pc:sldMk cId="3437477641" sldId="286"/>
            <ac:picMk id="3" creationId="{00000000-0000-0000-0000-000000000000}"/>
          </ac:picMkLst>
        </pc:picChg>
      </pc:sldChg>
      <pc:sldChg chg="del">
        <pc:chgData name="Dominique Berod" userId="4ac5ba02-bc9c-456e-8d8b-4d43482f326a" providerId="ADAL" clId="{C8BDCDAE-0935-48E4-8795-F813657F7E13}" dt="2024-03-18T15:18:48.982" v="1287" actId="47"/>
        <pc:sldMkLst>
          <pc:docMk/>
          <pc:sldMk cId="713635073" sldId="287"/>
        </pc:sldMkLst>
      </pc:sldChg>
      <pc:sldChg chg="addSp delSp modSp mod">
        <pc:chgData name="Dominique Berod" userId="4ac5ba02-bc9c-456e-8d8b-4d43482f326a" providerId="ADAL" clId="{C8BDCDAE-0935-48E4-8795-F813657F7E13}" dt="2024-03-19T12:22:32.375" v="2906"/>
        <pc:sldMkLst>
          <pc:docMk/>
          <pc:sldMk cId="2008187221" sldId="296"/>
        </pc:sldMkLst>
        <pc:spChg chg="add mod">
          <ac:chgData name="Dominique Berod" userId="4ac5ba02-bc9c-456e-8d8b-4d43482f326a" providerId="ADAL" clId="{C8BDCDAE-0935-48E4-8795-F813657F7E13}" dt="2024-03-19T12:22:32.375" v="2906"/>
          <ac:spMkLst>
            <pc:docMk/>
            <pc:sldMk cId="2008187221" sldId="296"/>
            <ac:spMk id="8" creationId="{EA647B4E-5BCA-E212-205E-0768B8ED0149}"/>
          </ac:spMkLst>
        </pc:spChg>
        <pc:spChg chg="add del mod">
          <ac:chgData name="Dominique Berod" userId="4ac5ba02-bc9c-456e-8d8b-4d43482f326a" providerId="ADAL" clId="{C8BDCDAE-0935-48E4-8795-F813657F7E13}" dt="2024-03-18T14:02:56.746" v="492" actId="11529"/>
          <ac:spMkLst>
            <pc:docMk/>
            <pc:sldMk cId="2008187221" sldId="296"/>
            <ac:spMk id="8" creationId="{F06CA4EF-54B9-F743-9715-FEB842FF5CDD}"/>
          </ac:spMkLst>
        </pc:spChg>
        <pc:spChg chg="del">
          <ac:chgData name="Dominique Berod" userId="4ac5ba02-bc9c-456e-8d8b-4d43482f326a" providerId="ADAL" clId="{C8BDCDAE-0935-48E4-8795-F813657F7E13}" dt="2024-03-19T12:22:31.473" v="2905" actId="478"/>
          <ac:spMkLst>
            <pc:docMk/>
            <pc:sldMk cId="2008187221" sldId="296"/>
            <ac:spMk id="19" creationId="{4478403E-93DA-7E07-812D-B65C8A30D429}"/>
          </ac:spMkLst>
        </pc:spChg>
      </pc:sldChg>
      <pc:sldChg chg="del">
        <pc:chgData name="Dominique Berod" userId="4ac5ba02-bc9c-456e-8d8b-4d43482f326a" providerId="ADAL" clId="{C8BDCDAE-0935-48E4-8795-F813657F7E13}" dt="2024-03-18T14:25:55.595" v="854" actId="47"/>
        <pc:sldMkLst>
          <pc:docMk/>
          <pc:sldMk cId="2439703074" sldId="1343"/>
        </pc:sldMkLst>
      </pc:sldChg>
      <pc:sldChg chg="add del">
        <pc:chgData name="Dominique Berod" userId="4ac5ba02-bc9c-456e-8d8b-4d43482f326a" providerId="ADAL" clId="{C8BDCDAE-0935-48E4-8795-F813657F7E13}" dt="2024-03-18T14:07:31.799" v="636" actId="47"/>
        <pc:sldMkLst>
          <pc:docMk/>
          <pc:sldMk cId="1094424738" sldId="1344"/>
        </pc:sldMkLst>
      </pc:sldChg>
      <pc:sldChg chg="modSp mod delCm modCm">
        <pc:chgData name="Dominique Berod" userId="4ac5ba02-bc9c-456e-8d8b-4d43482f326a" providerId="ADAL" clId="{C8BDCDAE-0935-48E4-8795-F813657F7E13}" dt="2024-03-25T06:31:56.383" v="2944"/>
        <pc:sldMkLst>
          <pc:docMk/>
          <pc:sldMk cId="1282862529" sldId="1345"/>
        </pc:sldMkLst>
        <pc:spChg chg="mod">
          <ac:chgData name="Dominique Berod" userId="4ac5ba02-bc9c-456e-8d8b-4d43482f326a" providerId="ADAL" clId="{C8BDCDAE-0935-48E4-8795-F813657F7E13}" dt="2024-03-19T12:17:28.928" v="2739" actId="20577"/>
          <ac:spMkLst>
            <pc:docMk/>
            <pc:sldMk cId="1282862529" sldId="1345"/>
            <ac:spMk id="7" creationId="{21EF5C13-6041-2049-B6D7-7E1D41D4084C}"/>
          </ac:spMkLst>
        </pc:spChg>
        <pc:extLst>
          <p:ext xmlns:p="http://schemas.openxmlformats.org/presentationml/2006/main" uri="{D6D511B9-2390-475A-947B-AFAB55BFBCF1}">
            <pc226:cmChg xmlns:pc226="http://schemas.microsoft.com/office/powerpoint/2022/06/main/command" chg="del mod">
              <pc226:chgData name="Dominique Berod" userId="4ac5ba02-bc9c-456e-8d8b-4d43482f326a" providerId="ADAL" clId="{C8BDCDAE-0935-48E4-8795-F813657F7E13}" dt="2024-03-25T06:31:56.383" v="2944"/>
              <pc2:cmMkLst xmlns:pc2="http://schemas.microsoft.com/office/powerpoint/2019/9/main/command">
                <pc:docMk/>
                <pc:sldMk cId="1282862529" sldId="1345"/>
                <pc2:cmMk id="{584FC056-9071-4556-9C70-CFB7BA8DA85E}"/>
              </pc2:cmMkLst>
            </pc226:cmChg>
          </p:ext>
        </pc:extLst>
      </pc:sldChg>
      <pc:sldChg chg="modSp mod">
        <pc:chgData name="Dominique Berod" userId="4ac5ba02-bc9c-456e-8d8b-4d43482f326a" providerId="ADAL" clId="{C8BDCDAE-0935-48E4-8795-F813657F7E13}" dt="2024-03-18T14:10:51.973" v="659" actId="20577"/>
        <pc:sldMkLst>
          <pc:docMk/>
          <pc:sldMk cId="4094135083" sldId="1347"/>
        </pc:sldMkLst>
        <pc:spChg chg="mod">
          <ac:chgData name="Dominique Berod" userId="4ac5ba02-bc9c-456e-8d8b-4d43482f326a" providerId="ADAL" clId="{C8BDCDAE-0935-48E4-8795-F813657F7E13}" dt="2024-03-18T14:10:51.973" v="659" actId="20577"/>
          <ac:spMkLst>
            <pc:docMk/>
            <pc:sldMk cId="4094135083" sldId="1347"/>
            <ac:spMk id="6" creationId="{7D944160-C58B-9D48-B206-468EEB77F546}"/>
          </ac:spMkLst>
        </pc:spChg>
        <pc:spChg chg="mod">
          <ac:chgData name="Dominique Berod" userId="4ac5ba02-bc9c-456e-8d8b-4d43482f326a" providerId="ADAL" clId="{C8BDCDAE-0935-48E4-8795-F813657F7E13}" dt="2024-03-18T13:49:15.029" v="282" actId="113"/>
          <ac:spMkLst>
            <pc:docMk/>
            <pc:sldMk cId="4094135083" sldId="1347"/>
            <ac:spMk id="7" creationId="{21EF5C13-6041-2049-B6D7-7E1D41D4084C}"/>
          </ac:spMkLst>
        </pc:spChg>
      </pc:sldChg>
      <pc:sldChg chg="modSp add del mod">
        <pc:chgData name="Dominique Berod" userId="4ac5ba02-bc9c-456e-8d8b-4d43482f326a" providerId="ADAL" clId="{C8BDCDAE-0935-48E4-8795-F813657F7E13}" dt="2024-03-18T15:18:42.617" v="1284" actId="47"/>
        <pc:sldMkLst>
          <pc:docMk/>
          <pc:sldMk cId="3155865433" sldId="1348"/>
        </pc:sldMkLst>
        <pc:spChg chg="mod">
          <ac:chgData name="Dominique Berod" userId="4ac5ba02-bc9c-456e-8d8b-4d43482f326a" providerId="ADAL" clId="{C8BDCDAE-0935-48E4-8795-F813657F7E13}" dt="2024-03-18T14:14:36.099" v="706" actId="1076"/>
          <ac:spMkLst>
            <pc:docMk/>
            <pc:sldMk cId="3155865433" sldId="1348"/>
            <ac:spMk id="6" creationId="{7D944160-C58B-9D48-B206-468EEB77F546}"/>
          </ac:spMkLst>
        </pc:spChg>
        <pc:spChg chg="mod">
          <ac:chgData name="Dominique Berod" userId="4ac5ba02-bc9c-456e-8d8b-4d43482f326a" providerId="ADAL" clId="{C8BDCDAE-0935-48E4-8795-F813657F7E13}" dt="2024-03-18T13:46:22.694" v="273" actId="20577"/>
          <ac:spMkLst>
            <pc:docMk/>
            <pc:sldMk cId="3155865433" sldId="1348"/>
            <ac:spMk id="7" creationId="{21EF5C13-6041-2049-B6D7-7E1D41D4084C}"/>
          </ac:spMkLst>
        </pc:spChg>
      </pc:sldChg>
      <pc:sldChg chg="addSp delSp modSp add mod ord modAnim">
        <pc:chgData name="Dominique Berod" userId="4ac5ba02-bc9c-456e-8d8b-4d43482f326a" providerId="ADAL" clId="{C8BDCDAE-0935-48E4-8795-F813657F7E13}" dt="2024-03-18T14:28:40.436" v="863"/>
        <pc:sldMkLst>
          <pc:docMk/>
          <pc:sldMk cId="2641546272" sldId="1349"/>
        </pc:sldMkLst>
        <pc:spChg chg="add del">
          <ac:chgData name="Dominique Berod" userId="4ac5ba02-bc9c-456e-8d8b-4d43482f326a" providerId="ADAL" clId="{C8BDCDAE-0935-48E4-8795-F813657F7E13}" dt="2024-03-18T13:50:33.247" v="314" actId="478"/>
          <ac:spMkLst>
            <pc:docMk/>
            <pc:sldMk cId="2641546272" sldId="1349"/>
            <ac:spMk id="3" creationId="{941104FF-D2B3-8E42-CDC8-9395A212E3F9}"/>
          </ac:spMkLst>
        </pc:spChg>
        <pc:spChg chg="mod">
          <ac:chgData name="Dominique Berod" userId="4ac5ba02-bc9c-456e-8d8b-4d43482f326a" providerId="ADAL" clId="{C8BDCDAE-0935-48E4-8795-F813657F7E13}" dt="2024-03-18T13:50:22.687" v="311" actId="20577"/>
          <ac:spMkLst>
            <pc:docMk/>
            <pc:sldMk cId="2641546272" sldId="1349"/>
            <ac:spMk id="6" creationId="{7D944160-C58B-9D48-B206-468EEB77F546}"/>
          </ac:spMkLst>
        </pc:spChg>
        <pc:spChg chg="del">
          <ac:chgData name="Dominique Berod" userId="4ac5ba02-bc9c-456e-8d8b-4d43482f326a" providerId="ADAL" clId="{C8BDCDAE-0935-48E4-8795-F813657F7E13}" dt="2024-03-18T13:50:28.014" v="312" actId="478"/>
          <ac:spMkLst>
            <pc:docMk/>
            <pc:sldMk cId="2641546272" sldId="1349"/>
            <ac:spMk id="7" creationId="{21EF5C13-6041-2049-B6D7-7E1D41D4084C}"/>
          </ac:spMkLst>
        </pc:spChg>
        <pc:spChg chg="add mod">
          <ac:chgData name="Dominique Berod" userId="4ac5ba02-bc9c-456e-8d8b-4d43482f326a" providerId="ADAL" clId="{C8BDCDAE-0935-48E4-8795-F813657F7E13}" dt="2024-03-18T13:53:33.209" v="414" actId="207"/>
          <ac:spMkLst>
            <pc:docMk/>
            <pc:sldMk cId="2641546272" sldId="1349"/>
            <ac:spMk id="9" creationId="{C98A6CF9-5C37-C3F5-229B-2C22D7DA2B89}"/>
          </ac:spMkLst>
        </pc:spChg>
        <pc:spChg chg="add mod">
          <ac:chgData name="Dominique Berod" userId="4ac5ba02-bc9c-456e-8d8b-4d43482f326a" providerId="ADAL" clId="{C8BDCDAE-0935-48E4-8795-F813657F7E13}" dt="2024-03-18T13:56:59.338" v="486" actId="208"/>
          <ac:spMkLst>
            <pc:docMk/>
            <pc:sldMk cId="2641546272" sldId="1349"/>
            <ac:spMk id="10" creationId="{BBD5DDC6-4FD5-C6C6-B553-A87F90027169}"/>
          </ac:spMkLst>
        </pc:spChg>
        <pc:spChg chg="add mod">
          <ac:chgData name="Dominique Berod" userId="4ac5ba02-bc9c-456e-8d8b-4d43482f326a" providerId="ADAL" clId="{C8BDCDAE-0935-48E4-8795-F813657F7E13}" dt="2024-03-18T13:55:46.058" v="457" actId="208"/>
          <ac:spMkLst>
            <pc:docMk/>
            <pc:sldMk cId="2641546272" sldId="1349"/>
            <ac:spMk id="11" creationId="{192950D5-66D8-605C-4979-4DAF476AA6A5}"/>
          </ac:spMkLst>
        </pc:spChg>
        <pc:spChg chg="add mod">
          <ac:chgData name="Dominique Berod" userId="4ac5ba02-bc9c-456e-8d8b-4d43482f326a" providerId="ADAL" clId="{C8BDCDAE-0935-48E4-8795-F813657F7E13}" dt="2024-03-18T13:56:18.402" v="470" actId="207"/>
          <ac:spMkLst>
            <pc:docMk/>
            <pc:sldMk cId="2641546272" sldId="1349"/>
            <ac:spMk id="12" creationId="{2012C486-6E3D-97B6-68A2-1B2A8E494273}"/>
          </ac:spMkLst>
        </pc:spChg>
        <pc:spChg chg="add mod">
          <ac:chgData name="Dominique Berod" userId="4ac5ba02-bc9c-456e-8d8b-4d43482f326a" providerId="ADAL" clId="{C8BDCDAE-0935-48E4-8795-F813657F7E13}" dt="2024-03-18T13:56:38.394" v="485" actId="207"/>
          <ac:spMkLst>
            <pc:docMk/>
            <pc:sldMk cId="2641546272" sldId="1349"/>
            <ac:spMk id="13" creationId="{08E56A97-68C9-3203-2199-2532A736E2DD}"/>
          </ac:spMkLst>
        </pc:spChg>
        <pc:grpChg chg="add mod">
          <ac:chgData name="Dominique Berod" userId="4ac5ba02-bc9c-456e-8d8b-4d43482f326a" providerId="ADAL" clId="{C8BDCDAE-0935-48E4-8795-F813657F7E13}" dt="2024-03-18T14:28:34.640" v="862" actId="164"/>
          <ac:grpSpMkLst>
            <pc:docMk/>
            <pc:sldMk cId="2641546272" sldId="1349"/>
            <ac:grpSpMk id="18" creationId="{D1E1E2B4-0E99-731B-CFF2-CA3539CB4324}"/>
          </ac:grpSpMkLst>
        </pc:grpChg>
        <pc:picChg chg="add mod">
          <ac:chgData name="Dominique Berod" userId="4ac5ba02-bc9c-456e-8d8b-4d43482f326a" providerId="ADAL" clId="{C8BDCDAE-0935-48E4-8795-F813657F7E13}" dt="2024-03-18T13:54:57.003" v="426" actId="1076"/>
          <ac:picMkLst>
            <pc:docMk/>
            <pc:sldMk cId="2641546272" sldId="1349"/>
            <ac:picMk id="5" creationId="{BC5FF9A3-831F-72DB-E738-5783F1F100B2}"/>
          </ac:picMkLst>
        </pc:picChg>
        <pc:picChg chg="add mod">
          <ac:chgData name="Dominique Berod" userId="4ac5ba02-bc9c-456e-8d8b-4d43482f326a" providerId="ADAL" clId="{C8BDCDAE-0935-48E4-8795-F813657F7E13}" dt="2024-03-18T14:28:34.640" v="862" actId="164"/>
          <ac:picMkLst>
            <pc:docMk/>
            <pc:sldMk cId="2641546272" sldId="1349"/>
            <ac:picMk id="15" creationId="{2133F54E-3F78-CC57-6A32-141BEA3162C5}"/>
          </ac:picMkLst>
        </pc:picChg>
        <pc:cxnChg chg="add mod">
          <ac:chgData name="Dominique Berod" userId="4ac5ba02-bc9c-456e-8d8b-4d43482f326a" providerId="ADAL" clId="{C8BDCDAE-0935-48E4-8795-F813657F7E13}" dt="2024-03-18T14:28:34.640" v="862" actId="164"/>
          <ac:cxnSpMkLst>
            <pc:docMk/>
            <pc:sldMk cId="2641546272" sldId="1349"/>
            <ac:cxnSpMk id="17" creationId="{859E42E6-16B4-2DC3-A8B4-5D23CB5B8712}"/>
          </ac:cxnSpMkLst>
        </pc:cxnChg>
      </pc:sldChg>
      <pc:sldChg chg="addSp modSp add mod delCm">
        <pc:chgData name="Dominique Berod" userId="4ac5ba02-bc9c-456e-8d8b-4d43482f326a" providerId="ADAL" clId="{C8BDCDAE-0935-48E4-8795-F813657F7E13}" dt="2024-03-25T06:31:28.776" v="2943"/>
        <pc:sldMkLst>
          <pc:docMk/>
          <pc:sldMk cId="2751306915" sldId="1350"/>
        </pc:sldMkLst>
        <pc:spChg chg="add mod ord">
          <ac:chgData name="Dominique Berod" userId="4ac5ba02-bc9c-456e-8d8b-4d43482f326a" providerId="ADAL" clId="{C8BDCDAE-0935-48E4-8795-F813657F7E13}" dt="2024-03-18T14:04:51.074" v="529" actId="167"/>
          <ac:spMkLst>
            <pc:docMk/>
            <pc:sldMk cId="2751306915" sldId="1350"/>
            <ac:spMk id="8" creationId="{A5DC74C2-27BA-31C5-82AC-11F0008DEE0D}"/>
          </ac:spMkLst>
        </pc:spChg>
        <pc:spChg chg="add mod">
          <ac:chgData name="Dominique Berod" userId="4ac5ba02-bc9c-456e-8d8b-4d43482f326a" providerId="ADAL" clId="{C8BDCDAE-0935-48E4-8795-F813657F7E13}" dt="2024-03-25T06:31:21.193" v="2942" actId="1076"/>
          <ac:spMkLst>
            <pc:docMk/>
            <pc:sldMk cId="2751306915" sldId="1350"/>
            <ac:spMk id="9" creationId="{E063119E-57FA-7DA0-BFB8-0AC005C0682E}"/>
          </ac:spMkLst>
        </pc:spChg>
        <pc:spChg chg="add mod">
          <ac:chgData name="Dominique Berod" userId="4ac5ba02-bc9c-456e-8d8b-4d43482f326a" providerId="ADAL" clId="{C8BDCDAE-0935-48E4-8795-F813657F7E13}" dt="2024-03-18T14:05:16.746" v="534" actId="1076"/>
          <ac:spMkLst>
            <pc:docMk/>
            <pc:sldMk cId="2751306915" sldId="1350"/>
            <ac:spMk id="10" creationId="{BFB40C94-C0C4-428F-9C7C-E934A8649442}"/>
          </ac:spMkLst>
        </pc:spChg>
        <pc:spChg chg="add mod ord">
          <ac:chgData name="Dominique Berod" userId="4ac5ba02-bc9c-456e-8d8b-4d43482f326a" providerId="ADAL" clId="{C8BDCDAE-0935-48E4-8795-F813657F7E13}" dt="2024-03-18T14:05:53.040" v="586" actId="1037"/>
          <ac:spMkLst>
            <pc:docMk/>
            <pc:sldMk cId="2751306915" sldId="1350"/>
            <ac:spMk id="11" creationId="{94856373-498C-868F-2552-EFFBC9131730}"/>
          </ac:spMkLst>
        </pc:spChg>
        <pc:spChg chg="add mod">
          <ac:chgData name="Dominique Berod" userId="4ac5ba02-bc9c-456e-8d8b-4d43482f326a" providerId="ADAL" clId="{C8BDCDAE-0935-48E4-8795-F813657F7E13}" dt="2024-03-18T14:06:18.829" v="608" actId="1076"/>
          <ac:spMkLst>
            <pc:docMk/>
            <pc:sldMk cId="2751306915" sldId="1350"/>
            <ac:spMk id="12" creationId="{B7AE55CB-5271-7F67-F474-3976EB510D3D}"/>
          </ac:spMkLst>
        </pc:spChg>
        <pc:spChg chg="add mod ord">
          <ac:chgData name="Dominique Berod" userId="4ac5ba02-bc9c-456e-8d8b-4d43482f326a" providerId="ADAL" clId="{C8BDCDAE-0935-48E4-8795-F813657F7E13}" dt="2024-03-18T14:06:53.350" v="613" actId="167"/>
          <ac:spMkLst>
            <pc:docMk/>
            <pc:sldMk cId="2751306915" sldId="1350"/>
            <ac:spMk id="13" creationId="{D8851B29-D161-35E3-DBE0-E3A09355054C}"/>
          </ac:spMkLst>
        </pc:spChg>
        <pc:spChg chg="mod">
          <ac:chgData name="Dominique Berod" userId="4ac5ba02-bc9c-456e-8d8b-4d43482f326a" providerId="ADAL" clId="{C8BDCDAE-0935-48E4-8795-F813657F7E13}" dt="2024-03-19T12:15:55.302" v="2700" actId="14100"/>
          <ac:spMkLst>
            <pc:docMk/>
            <pc:sldMk cId="2751306915" sldId="1350"/>
            <ac:spMk id="19" creationId="{4478403E-93DA-7E07-812D-B65C8A30D429}"/>
          </ac:spMkLst>
        </pc:spChg>
        <pc:spChg chg="add mod">
          <ac:chgData name="Dominique Berod" userId="4ac5ba02-bc9c-456e-8d8b-4d43482f326a" providerId="ADAL" clId="{C8BDCDAE-0935-48E4-8795-F813657F7E13}" dt="2024-03-18T14:07:17.903" v="635" actId="20577"/>
          <ac:spMkLst>
            <pc:docMk/>
            <pc:sldMk cId="2751306915" sldId="1350"/>
            <ac:spMk id="21" creationId="{0D28263D-E0CB-0A0F-728A-8ED7E22FF8DD}"/>
          </ac:spMkLst>
        </pc:spChg>
        <pc:extLst>
          <p:ext xmlns:p="http://schemas.openxmlformats.org/presentationml/2006/main" uri="{D6D511B9-2390-475A-947B-AFAB55BFBCF1}">
            <pc226:cmChg xmlns:pc226="http://schemas.microsoft.com/office/powerpoint/2022/06/main/command" chg="del">
              <pc226:chgData name="Dominique Berod" userId="4ac5ba02-bc9c-456e-8d8b-4d43482f326a" providerId="ADAL" clId="{C8BDCDAE-0935-48E4-8795-F813657F7E13}" dt="2024-03-25T06:31:28.776" v="2943"/>
              <pc2:cmMkLst xmlns:pc2="http://schemas.microsoft.com/office/powerpoint/2019/9/main/command">
                <pc:docMk/>
                <pc:sldMk cId="2751306915" sldId="1350"/>
                <pc2:cmMk id="{05DD76A4-A396-4749-BF4B-D8E0EC302A2B}"/>
              </pc2:cmMkLst>
            </pc226:cmChg>
          </p:ext>
        </pc:extLst>
      </pc:sldChg>
      <pc:sldChg chg="modSp mod">
        <pc:chgData name="Dominique Berod" userId="4ac5ba02-bc9c-456e-8d8b-4d43482f326a" providerId="ADAL" clId="{C8BDCDAE-0935-48E4-8795-F813657F7E13}" dt="2024-03-18T14:16:28.665" v="771" actId="255"/>
        <pc:sldMkLst>
          <pc:docMk/>
          <pc:sldMk cId="344676212" sldId="1351"/>
        </pc:sldMkLst>
        <pc:spChg chg="mod">
          <ac:chgData name="Dominique Berod" userId="4ac5ba02-bc9c-456e-8d8b-4d43482f326a" providerId="ADAL" clId="{C8BDCDAE-0935-48E4-8795-F813657F7E13}" dt="2024-03-18T14:16:09.629" v="745" actId="1076"/>
          <ac:spMkLst>
            <pc:docMk/>
            <pc:sldMk cId="344676212" sldId="1351"/>
            <ac:spMk id="6" creationId="{7D944160-C58B-9D48-B206-468EEB77F546}"/>
          </ac:spMkLst>
        </pc:spChg>
        <pc:spChg chg="mod">
          <ac:chgData name="Dominique Berod" userId="4ac5ba02-bc9c-456e-8d8b-4d43482f326a" providerId="ADAL" clId="{C8BDCDAE-0935-48E4-8795-F813657F7E13}" dt="2024-03-18T14:16:28.665" v="771" actId="255"/>
          <ac:spMkLst>
            <pc:docMk/>
            <pc:sldMk cId="344676212" sldId="1351"/>
            <ac:spMk id="7" creationId="{21EF5C13-6041-2049-B6D7-7E1D41D4084C}"/>
          </ac:spMkLst>
        </pc:spChg>
      </pc:sldChg>
      <pc:sldChg chg="modSp mod">
        <pc:chgData name="Dominique Berod" userId="4ac5ba02-bc9c-456e-8d8b-4d43482f326a" providerId="ADAL" clId="{C8BDCDAE-0935-48E4-8795-F813657F7E13}" dt="2024-03-18T14:18:24.652" v="772" actId="1076"/>
        <pc:sldMkLst>
          <pc:docMk/>
          <pc:sldMk cId="2380736452" sldId="1352"/>
        </pc:sldMkLst>
        <pc:spChg chg="mod">
          <ac:chgData name="Dominique Berod" userId="4ac5ba02-bc9c-456e-8d8b-4d43482f326a" providerId="ADAL" clId="{C8BDCDAE-0935-48E4-8795-F813657F7E13}" dt="2024-03-18T14:18:24.652" v="772" actId="1076"/>
          <ac:spMkLst>
            <pc:docMk/>
            <pc:sldMk cId="2380736452" sldId="1352"/>
            <ac:spMk id="5" creationId="{2C3E92C6-E85C-44F4-D22E-319EDE4B3C23}"/>
          </ac:spMkLst>
        </pc:spChg>
      </pc:sldChg>
      <pc:sldChg chg="addSp modSp mod">
        <pc:chgData name="Dominique Berod" userId="4ac5ba02-bc9c-456e-8d8b-4d43482f326a" providerId="ADAL" clId="{C8BDCDAE-0935-48E4-8795-F813657F7E13}" dt="2024-03-18T14:19:51.224" v="853" actId="255"/>
        <pc:sldMkLst>
          <pc:docMk/>
          <pc:sldMk cId="2344566729" sldId="1353"/>
        </pc:sldMkLst>
        <pc:spChg chg="add mod">
          <ac:chgData name="Dominique Berod" userId="4ac5ba02-bc9c-456e-8d8b-4d43482f326a" providerId="ADAL" clId="{C8BDCDAE-0935-48E4-8795-F813657F7E13}" dt="2024-03-18T14:19:51.224" v="853" actId="255"/>
          <ac:spMkLst>
            <pc:docMk/>
            <pc:sldMk cId="2344566729" sldId="1353"/>
            <ac:spMk id="5" creationId="{7C62545D-D2DF-6D0B-4353-E3300A206851}"/>
          </ac:spMkLst>
        </pc:spChg>
      </pc:sldChg>
      <pc:sldChg chg="modSp mod">
        <pc:chgData name="Dominique Berod" userId="4ac5ba02-bc9c-456e-8d8b-4d43482f326a" providerId="ADAL" clId="{C8BDCDAE-0935-48E4-8795-F813657F7E13}" dt="2024-03-18T15:17:34.118" v="1282" actId="20577"/>
        <pc:sldMkLst>
          <pc:docMk/>
          <pc:sldMk cId="1885050247" sldId="1354"/>
        </pc:sldMkLst>
        <pc:spChg chg="mod">
          <ac:chgData name="Dominique Berod" userId="4ac5ba02-bc9c-456e-8d8b-4d43482f326a" providerId="ADAL" clId="{C8BDCDAE-0935-48E4-8795-F813657F7E13}" dt="2024-03-18T15:17:34.118" v="1282" actId="20577"/>
          <ac:spMkLst>
            <pc:docMk/>
            <pc:sldMk cId="1885050247" sldId="1354"/>
            <ac:spMk id="5" creationId="{2C3E92C6-E85C-44F4-D22E-319EDE4B3C23}"/>
          </ac:spMkLst>
        </pc:spChg>
        <pc:spChg chg="mod">
          <ac:chgData name="Dominique Berod" userId="4ac5ba02-bc9c-456e-8d8b-4d43482f326a" providerId="ADAL" clId="{C8BDCDAE-0935-48E4-8795-F813657F7E13}" dt="2024-03-18T15:14:16.860" v="1106" actId="20577"/>
          <ac:spMkLst>
            <pc:docMk/>
            <pc:sldMk cId="1885050247" sldId="1354"/>
            <ac:spMk id="6" creationId="{DD9E333B-BF6E-7AB2-F0E0-9E5AB5360B85}"/>
          </ac:spMkLst>
        </pc:spChg>
      </pc:sldChg>
      <pc:sldChg chg="del">
        <pc:chgData name="Dominique Berod" userId="4ac5ba02-bc9c-456e-8d8b-4d43482f326a" providerId="ADAL" clId="{C8BDCDAE-0935-48E4-8795-F813657F7E13}" dt="2024-03-18T15:18:34.040" v="1283" actId="47"/>
        <pc:sldMkLst>
          <pc:docMk/>
          <pc:sldMk cId="835190664" sldId="1355"/>
        </pc:sldMkLst>
      </pc:sldChg>
      <pc:sldChg chg="modSp add mod">
        <pc:chgData name="Dominique Berod" userId="4ac5ba02-bc9c-456e-8d8b-4d43482f326a" providerId="ADAL" clId="{C8BDCDAE-0935-48E4-8795-F813657F7E13}" dt="2024-03-18T15:16:47.538" v="1189" actId="113"/>
        <pc:sldMkLst>
          <pc:docMk/>
          <pc:sldMk cId="2902026716" sldId="1357"/>
        </pc:sldMkLst>
        <pc:spChg chg="mod">
          <ac:chgData name="Dominique Berod" userId="4ac5ba02-bc9c-456e-8d8b-4d43482f326a" providerId="ADAL" clId="{C8BDCDAE-0935-48E4-8795-F813657F7E13}" dt="2024-03-18T15:16:47.538" v="1189" actId="113"/>
          <ac:spMkLst>
            <pc:docMk/>
            <pc:sldMk cId="2902026716" sldId="1357"/>
            <ac:spMk id="5" creationId="{2C3E92C6-E85C-44F4-D22E-319EDE4B3C23}"/>
          </ac:spMkLst>
        </pc:spChg>
      </pc:sldChg>
      <pc:sldChg chg="modSp add mod delCm">
        <pc:chgData name="Dominique Berod" userId="4ac5ba02-bc9c-456e-8d8b-4d43482f326a" providerId="ADAL" clId="{C8BDCDAE-0935-48E4-8795-F813657F7E13}" dt="2024-03-25T06:56:22.835" v="3447" actId="6549"/>
        <pc:sldMkLst>
          <pc:docMk/>
          <pc:sldMk cId="647546809" sldId="1547"/>
        </pc:sldMkLst>
        <pc:spChg chg="mod">
          <ac:chgData name="Dominique Berod" userId="4ac5ba02-bc9c-456e-8d8b-4d43482f326a" providerId="ADAL" clId="{C8BDCDAE-0935-48E4-8795-F813657F7E13}" dt="2024-03-25T06:56:22.835" v="3447" actId="6549"/>
          <ac:spMkLst>
            <pc:docMk/>
            <pc:sldMk cId="647546809" sldId="1547"/>
            <ac:spMk id="3" creationId="{00000000-0000-0000-0000-000000000000}"/>
          </ac:spMkLst>
        </pc:spChg>
        <pc:extLst>
          <p:ext xmlns:p="http://schemas.openxmlformats.org/presentationml/2006/main" uri="{D6D511B9-2390-475A-947B-AFAB55BFBCF1}">
            <pc226:cmChg xmlns:pc226="http://schemas.microsoft.com/office/powerpoint/2022/06/main/command" chg="del">
              <pc226:chgData name="Dominique Berod" userId="4ac5ba02-bc9c-456e-8d8b-4d43482f326a" providerId="ADAL" clId="{C8BDCDAE-0935-48E4-8795-F813657F7E13}" dt="2024-03-25T06:56:01.630" v="3446"/>
              <pc2:cmMkLst xmlns:pc2="http://schemas.microsoft.com/office/powerpoint/2019/9/main/command">
                <pc:docMk/>
                <pc:sldMk cId="647546809" sldId="1547"/>
                <pc2:cmMk id="{332F9AC4-CF93-4127-8D0A-5F6AD8DE8447}"/>
              </pc2:cmMkLst>
            </pc226:cmChg>
          </p:ext>
        </pc:extLst>
      </pc:sldChg>
      <pc:sldChg chg="delSp modSp add mod">
        <pc:chgData name="Dominique Berod" userId="4ac5ba02-bc9c-456e-8d8b-4d43482f326a" providerId="ADAL" clId="{C8BDCDAE-0935-48E4-8795-F813657F7E13}" dt="2024-03-18T15:54:22.696" v="1789" actId="478"/>
        <pc:sldMkLst>
          <pc:docMk/>
          <pc:sldMk cId="2476075993" sldId="1550"/>
        </pc:sldMkLst>
        <pc:spChg chg="del">
          <ac:chgData name="Dominique Berod" userId="4ac5ba02-bc9c-456e-8d8b-4d43482f326a" providerId="ADAL" clId="{C8BDCDAE-0935-48E4-8795-F813657F7E13}" dt="2024-03-18T15:54:22.696" v="1789" actId="478"/>
          <ac:spMkLst>
            <pc:docMk/>
            <pc:sldMk cId="2476075993" sldId="1550"/>
            <ac:spMk id="2" creationId="{00000000-0000-0000-0000-000000000000}"/>
          </ac:spMkLst>
        </pc:spChg>
        <pc:spChg chg="mod">
          <ac:chgData name="Dominique Berod" userId="4ac5ba02-bc9c-456e-8d8b-4d43482f326a" providerId="ADAL" clId="{C8BDCDAE-0935-48E4-8795-F813657F7E13}" dt="2024-03-18T15:53:43.900" v="1759" actId="255"/>
          <ac:spMkLst>
            <pc:docMk/>
            <pc:sldMk cId="2476075993" sldId="1550"/>
            <ac:spMk id="7" creationId="{00000000-0000-0000-0000-000000000000}"/>
          </ac:spMkLst>
        </pc:spChg>
        <pc:spChg chg="mod">
          <ac:chgData name="Dominique Berod" userId="4ac5ba02-bc9c-456e-8d8b-4d43482f326a" providerId="ADAL" clId="{C8BDCDAE-0935-48E4-8795-F813657F7E13}" dt="2024-03-18T15:54:00.781" v="1762" actId="14100"/>
          <ac:spMkLst>
            <pc:docMk/>
            <pc:sldMk cId="2476075993" sldId="1550"/>
            <ac:spMk id="9" creationId="{0FAA9465-26CE-9A2C-4858-508B31475FDA}"/>
          </ac:spMkLst>
        </pc:spChg>
        <pc:graphicFrameChg chg="mod modGraphic">
          <ac:chgData name="Dominique Berod" userId="4ac5ba02-bc9c-456e-8d8b-4d43482f326a" providerId="ADAL" clId="{C8BDCDAE-0935-48E4-8795-F813657F7E13}" dt="2024-03-18T15:54:14.735" v="1788" actId="1036"/>
          <ac:graphicFrameMkLst>
            <pc:docMk/>
            <pc:sldMk cId="2476075993" sldId="1550"/>
            <ac:graphicFrameMk id="5" creationId="{07061128-F0D3-9D80-8214-D007BADB7F19}"/>
          </ac:graphicFrameMkLst>
        </pc:graphicFrameChg>
      </pc:sldChg>
      <pc:sldChg chg="delSp modSp add del mod">
        <pc:chgData name="Dominique Berod" userId="4ac5ba02-bc9c-456e-8d8b-4d43482f326a" providerId="ADAL" clId="{C8BDCDAE-0935-48E4-8795-F813657F7E13}" dt="2024-03-18T16:01:16.238" v="1874" actId="47"/>
        <pc:sldMkLst>
          <pc:docMk/>
          <pc:sldMk cId="2329154275" sldId="1551"/>
        </pc:sldMkLst>
        <pc:spChg chg="mod">
          <ac:chgData name="Dominique Berod" userId="4ac5ba02-bc9c-456e-8d8b-4d43482f326a" providerId="ADAL" clId="{C8BDCDAE-0935-48E4-8795-F813657F7E13}" dt="2024-03-18T15:56:56.028" v="1800" actId="14100"/>
          <ac:spMkLst>
            <pc:docMk/>
            <pc:sldMk cId="2329154275" sldId="1551"/>
            <ac:spMk id="5" creationId="{D0B2E7D7-1607-34E5-C3ED-0ECD59B62E2E}"/>
          </ac:spMkLst>
        </pc:spChg>
        <pc:picChg chg="del">
          <ac:chgData name="Dominique Berod" userId="4ac5ba02-bc9c-456e-8d8b-4d43482f326a" providerId="ADAL" clId="{C8BDCDAE-0935-48E4-8795-F813657F7E13}" dt="2024-03-18T15:56:47.409" v="1798" actId="478"/>
          <ac:picMkLst>
            <pc:docMk/>
            <pc:sldMk cId="2329154275" sldId="1551"/>
            <ac:picMk id="3" creationId="{00000000-0000-0000-0000-000000000000}"/>
          </ac:picMkLst>
        </pc:picChg>
      </pc:sldChg>
      <pc:sldChg chg="modSp add del mod">
        <pc:chgData name="Dominique Berod" userId="4ac5ba02-bc9c-456e-8d8b-4d43482f326a" providerId="ADAL" clId="{C8BDCDAE-0935-48E4-8795-F813657F7E13}" dt="2024-03-18T16:05:11.633" v="1934" actId="47"/>
        <pc:sldMkLst>
          <pc:docMk/>
          <pc:sldMk cId="3687915795" sldId="1552"/>
        </pc:sldMkLst>
        <pc:spChg chg="mod">
          <ac:chgData name="Dominique Berod" userId="4ac5ba02-bc9c-456e-8d8b-4d43482f326a" providerId="ADAL" clId="{C8BDCDAE-0935-48E4-8795-F813657F7E13}" dt="2024-03-18T15:58:00.853" v="1807" actId="108"/>
          <ac:spMkLst>
            <pc:docMk/>
            <pc:sldMk cId="3687915795" sldId="1552"/>
            <ac:spMk id="5" creationId="{D0B2E7D7-1607-34E5-C3ED-0ECD59B62E2E}"/>
          </ac:spMkLst>
        </pc:spChg>
      </pc:sldChg>
      <pc:sldChg chg="addSp modSp add mod">
        <pc:chgData name="Dominique Berod" userId="4ac5ba02-bc9c-456e-8d8b-4d43482f326a" providerId="ADAL" clId="{C8BDCDAE-0935-48E4-8795-F813657F7E13}" dt="2024-03-25T06:33:36.197" v="2946" actId="14100"/>
        <pc:sldMkLst>
          <pc:docMk/>
          <pc:sldMk cId="4070456696" sldId="1553"/>
        </pc:sldMkLst>
        <pc:spChg chg="add mod">
          <ac:chgData name="Dominique Berod" userId="4ac5ba02-bc9c-456e-8d8b-4d43482f326a" providerId="ADAL" clId="{C8BDCDAE-0935-48E4-8795-F813657F7E13}" dt="2024-03-25T06:33:36.197" v="2946" actId="14100"/>
          <ac:spMkLst>
            <pc:docMk/>
            <pc:sldMk cId="4070456696" sldId="1553"/>
            <ac:spMk id="2" creationId="{B03E730B-1D94-4964-A5EF-08DFB1A043E0}"/>
          </ac:spMkLst>
        </pc:spChg>
        <pc:spChg chg="mod">
          <ac:chgData name="Dominique Berod" userId="4ac5ba02-bc9c-456e-8d8b-4d43482f326a" providerId="ADAL" clId="{C8BDCDAE-0935-48E4-8795-F813657F7E13}" dt="2024-03-18T16:18:41.217" v="2527" actId="20577"/>
          <ac:spMkLst>
            <pc:docMk/>
            <pc:sldMk cId="4070456696" sldId="1553"/>
            <ac:spMk id="5" creationId="{2C3E92C6-E85C-44F4-D22E-319EDE4B3C23}"/>
          </ac:spMkLst>
        </pc:spChg>
        <pc:spChg chg="mod">
          <ac:chgData name="Dominique Berod" userId="4ac5ba02-bc9c-456e-8d8b-4d43482f326a" providerId="ADAL" clId="{C8BDCDAE-0935-48E4-8795-F813657F7E13}" dt="2024-03-18T16:15:20.187" v="2500" actId="1076"/>
          <ac:spMkLst>
            <pc:docMk/>
            <pc:sldMk cId="4070456696" sldId="1553"/>
            <ac:spMk id="6" creationId="{DD9E333B-BF6E-7AB2-F0E0-9E5AB5360B85}"/>
          </ac:spMkLst>
        </pc:spChg>
      </pc:sldChg>
      <pc:sldChg chg="addSp modSp add mod">
        <pc:chgData name="Dominique Berod" userId="4ac5ba02-bc9c-456e-8d8b-4d43482f326a" providerId="ADAL" clId="{C8BDCDAE-0935-48E4-8795-F813657F7E13}" dt="2024-03-25T06:55:39.557" v="3445" actId="1076"/>
        <pc:sldMkLst>
          <pc:docMk/>
          <pc:sldMk cId="1098524251" sldId="1554"/>
        </pc:sldMkLst>
        <pc:spChg chg="mod">
          <ac:chgData name="Dominique Berod" userId="4ac5ba02-bc9c-456e-8d8b-4d43482f326a" providerId="ADAL" clId="{C8BDCDAE-0935-48E4-8795-F813657F7E13}" dt="2024-03-25T06:37:38.022" v="2948" actId="255"/>
          <ac:spMkLst>
            <pc:docMk/>
            <pc:sldMk cId="1098524251" sldId="1554"/>
            <ac:spMk id="6" creationId="{7D944160-C58B-9D48-B206-468EEB77F546}"/>
          </ac:spMkLst>
        </pc:spChg>
        <pc:spChg chg="mod">
          <ac:chgData name="Dominique Berod" userId="4ac5ba02-bc9c-456e-8d8b-4d43482f326a" providerId="ADAL" clId="{C8BDCDAE-0935-48E4-8795-F813657F7E13}" dt="2024-03-25T06:55:39.557" v="3445" actId="1076"/>
          <ac:spMkLst>
            <pc:docMk/>
            <pc:sldMk cId="1098524251" sldId="1554"/>
            <ac:spMk id="7" creationId="{21EF5C13-6041-2049-B6D7-7E1D41D4084C}"/>
          </ac:spMkLst>
        </pc:spChg>
        <pc:picChg chg="add mod">
          <ac:chgData name="Dominique Berod" userId="4ac5ba02-bc9c-456e-8d8b-4d43482f326a" providerId="ADAL" clId="{C8BDCDAE-0935-48E4-8795-F813657F7E13}" dt="2024-03-25T06:55:18.632" v="3441" actId="1076"/>
          <ac:picMkLst>
            <pc:docMk/>
            <pc:sldMk cId="1098524251" sldId="1554"/>
            <ac:picMk id="2" creationId="{3116ABEE-EA24-74BB-ADC0-AD38B77259E9}"/>
          </ac:picMkLst>
        </pc:picChg>
        <pc:picChg chg="add mod">
          <ac:chgData name="Dominique Berod" userId="4ac5ba02-bc9c-456e-8d8b-4d43482f326a" providerId="ADAL" clId="{C8BDCDAE-0935-48E4-8795-F813657F7E13}" dt="2024-03-25T06:55:20.851" v="3442" actId="1076"/>
          <ac:picMkLst>
            <pc:docMk/>
            <pc:sldMk cId="1098524251" sldId="1554"/>
            <ac:picMk id="3" creationId="{64ACBAD4-531F-D1C6-8B57-689B5C6B23C1}"/>
          </ac:picMkLst>
        </pc:picChg>
        <pc:picChg chg="add mod">
          <ac:chgData name="Dominique Berod" userId="4ac5ba02-bc9c-456e-8d8b-4d43482f326a" providerId="ADAL" clId="{C8BDCDAE-0935-48E4-8795-F813657F7E13}" dt="2024-03-25T06:55:24.552" v="3444" actId="1076"/>
          <ac:picMkLst>
            <pc:docMk/>
            <pc:sldMk cId="1098524251" sldId="1554"/>
            <ac:picMk id="4" creationId="{B4839B17-2601-2375-F8CF-67B377E26A66}"/>
          </ac:picMkLst>
        </pc:picChg>
        <pc:picChg chg="add mod">
          <ac:chgData name="Dominique Berod" userId="4ac5ba02-bc9c-456e-8d8b-4d43482f326a" providerId="ADAL" clId="{C8BDCDAE-0935-48E4-8795-F813657F7E13}" dt="2024-03-25T06:55:24.552" v="3444" actId="1076"/>
          <ac:picMkLst>
            <pc:docMk/>
            <pc:sldMk cId="1098524251" sldId="1554"/>
            <ac:picMk id="5" creationId="{CEF7B47A-C069-BFF3-2D6B-76ED4364869A}"/>
          </ac:picMkLst>
        </pc:picChg>
      </pc:sldChg>
      <pc:sldChg chg="modSp add mod">
        <pc:chgData name="Dominique Berod" userId="4ac5ba02-bc9c-456e-8d8b-4d43482f326a" providerId="ADAL" clId="{C8BDCDAE-0935-48E4-8795-F813657F7E13}" dt="2024-03-25T06:45:02.816" v="3286" actId="113"/>
        <pc:sldMkLst>
          <pc:docMk/>
          <pc:sldMk cId="1695205184" sldId="1555"/>
        </pc:sldMkLst>
        <pc:spChg chg="mod">
          <ac:chgData name="Dominique Berod" userId="4ac5ba02-bc9c-456e-8d8b-4d43482f326a" providerId="ADAL" clId="{C8BDCDAE-0935-48E4-8795-F813657F7E13}" dt="2024-03-25T06:45:02.816" v="3286" actId="113"/>
          <ac:spMkLst>
            <pc:docMk/>
            <pc:sldMk cId="1695205184" sldId="1555"/>
            <ac:spMk id="7" creationId="{21EF5C13-6041-2049-B6D7-7E1D41D4084C}"/>
          </ac:spMkLst>
        </pc:spChg>
      </pc:sldChg>
    </pc:docChg>
  </pc:docChgLst>
  <pc:docChgLst>
    <pc:chgData name="Johanna Korhonen" userId="S::jkorhonen@wmo.int::b5e1c2d7-5a91-4eab-843c-09c466544fb7" providerId="AD" clId="Web-{4EB7DB04-4E7A-D57C-7DEE-4F19A3C622DD}"/>
    <pc:docChg chg="mod modSld">
      <pc:chgData name="Johanna Korhonen" userId="S::jkorhonen@wmo.int::b5e1c2d7-5a91-4eab-843c-09c466544fb7" providerId="AD" clId="Web-{4EB7DB04-4E7A-D57C-7DEE-4F19A3C622DD}" dt="2024-03-19T12:04:32.576" v="11"/>
      <pc:docMkLst>
        <pc:docMk/>
      </pc:docMkLst>
      <pc:sldChg chg="addCm">
        <pc:chgData name="Johanna Korhonen" userId="S::jkorhonen@wmo.int::b5e1c2d7-5a91-4eab-843c-09c466544fb7" providerId="AD" clId="Web-{4EB7DB04-4E7A-D57C-7DEE-4F19A3C622DD}" dt="2024-03-19T11:52:44.598" v="2"/>
        <pc:sldMkLst>
          <pc:docMk/>
          <pc:sldMk cId="2102021547" sldId="278"/>
        </pc:sldMkLst>
        <pc:extLst>
          <p:ext xmlns:p="http://schemas.openxmlformats.org/presentationml/2006/main" uri="{D6D511B9-2390-475A-947B-AFAB55BFBCF1}">
            <pc226:cmChg xmlns:pc226="http://schemas.microsoft.com/office/powerpoint/2022/06/main/command" chg="add">
              <pc226:chgData name="Johanna Korhonen" userId="S::jkorhonen@wmo.int::b5e1c2d7-5a91-4eab-843c-09c466544fb7" providerId="AD" clId="Web-{4EB7DB04-4E7A-D57C-7DEE-4F19A3C622DD}" dt="2024-03-19T11:52:44.598" v="2"/>
              <pc2:cmMkLst xmlns:pc2="http://schemas.microsoft.com/office/powerpoint/2019/9/main/command">
                <pc:docMk/>
                <pc:sldMk cId="2102021547" sldId="278"/>
                <pc2:cmMk id="{93296ADA-4219-4526-B56A-49ED42EFB293}"/>
              </pc2:cmMkLst>
            </pc226:cmChg>
          </p:ext>
        </pc:extLst>
      </pc:sldChg>
      <pc:sldChg chg="addCm">
        <pc:chgData name="Johanna Korhonen" userId="S::jkorhonen@wmo.int::b5e1c2d7-5a91-4eab-843c-09c466544fb7" providerId="AD" clId="Web-{4EB7DB04-4E7A-D57C-7DEE-4F19A3C622DD}" dt="2024-03-19T11:54:39.758" v="3"/>
        <pc:sldMkLst>
          <pc:docMk/>
          <pc:sldMk cId="1282862529" sldId="1345"/>
        </pc:sldMkLst>
        <pc:extLst>
          <p:ext xmlns:p="http://schemas.openxmlformats.org/presentationml/2006/main" uri="{D6D511B9-2390-475A-947B-AFAB55BFBCF1}">
            <pc226:cmChg xmlns:pc226="http://schemas.microsoft.com/office/powerpoint/2022/06/main/command" chg="add">
              <pc226:chgData name="Johanna Korhonen" userId="S::jkorhonen@wmo.int::b5e1c2d7-5a91-4eab-843c-09c466544fb7" providerId="AD" clId="Web-{4EB7DB04-4E7A-D57C-7DEE-4F19A3C622DD}" dt="2024-03-19T11:54:39.758" v="3"/>
              <pc2:cmMkLst xmlns:pc2="http://schemas.microsoft.com/office/powerpoint/2019/9/main/command">
                <pc:docMk/>
                <pc:sldMk cId="1282862529" sldId="1345"/>
                <pc2:cmMk id="{584FC056-9071-4556-9C70-CFB7BA8DA85E}"/>
              </pc2:cmMkLst>
            </pc226:cmChg>
          </p:ext>
        </pc:extLst>
      </pc:sldChg>
      <pc:sldChg chg="addCm modCm">
        <pc:chgData name="Johanna Korhonen" userId="S::jkorhonen@wmo.int::b5e1c2d7-5a91-4eab-843c-09c466544fb7" providerId="AD" clId="Web-{4EB7DB04-4E7A-D57C-7DEE-4F19A3C622DD}" dt="2024-03-19T12:02:31.790" v="9"/>
        <pc:sldMkLst>
          <pc:docMk/>
          <pc:sldMk cId="2751306915" sldId="1350"/>
        </pc:sldMkLst>
        <pc:extLst>
          <p:ext xmlns:p="http://schemas.openxmlformats.org/presentationml/2006/main" uri="{D6D511B9-2390-475A-947B-AFAB55BFBCF1}">
            <pc226:cmChg xmlns:pc226="http://schemas.microsoft.com/office/powerpoint/2022/06/main/command" chg="add">
              <pc226:chgData name="Johanna Korhonen" userId="S::jkorhonen@wmo.int::b5e1c2d7-5a91-4eab-843c-09c466544fb7" providerId="AD" clId="Web-{4EB7DB04-4E7A-D57C-7DEE-4F19A3C622DD}" dt="2024-03-19T12:02:31.790" v="9"/>
              <pc2:cmMkLst xmlns:pc2="http://schemas.microsoft.com/office/powerpoint/2019/9/main/command">
                <pc:docMk/>
                <pc:sldMk cId="2751306915" sldId="1350"/>
                <pc2:cmMk id="{05DD76A4-A396-4749-BF4B-D8E0EC302A2B}"/>
              </pc2:cmMkLst>
              <pc226:cmRplyChg chg="add">
                <pc226:chgData name="Johanna Korhonen" userId="S::jkorhonen@wmo.int::b5e1c2d7-5a91-4eab-843c-09c466544fb7" providerId="AD" clId="Web-{4EB7DB04-4E7A-D57C-7DEE-4F19A3C622DD}" dt="2024-03-19T12:02:31.790" v="9"/>
                <pc2:cmRplyMkLst xmlns:pc2="http://schemas.microsoft.com/office/powerpoint/2019/9/main/command">
                  <pc:docMk/>
                  <pc:sldMk cId="2751306915" sldId="1350"/>
                  <pc2:cmMk id="{05DD76A4-A396-4749-BF4B-D8E0EC302A2B}"/>
                  <pc2:cmRplyMk id="{94E4879A-2215-48F9-83C6-969436ECA65B}"/>
                </pc2:cmRplyMkLst>
              </pc226:cmRplyChg>
            </pc226:cmChg>
          </p:ext>
        </pc:extLst>
      </pc:sldChg>
      <pc:sldChg chg="modSp">
        <pc:chgData name="Johanna Korhonen" userId="S::jkorhonen@wmo.int::b5e1c2d7-5a91-4eab-843c-09c466544fb7" providerId="AD" clId="Web-{4EB7DB04-4E7A-D57C-7DEE-4F19A3C622DD}" dt="2024-03-19T11:57:33.467" v="4" actId="20577"/>
        <pc:sldMkLst>
          <pc:docMk/>
          <pc:sldMk cId="2344566729" sldId="1353"/>
        </pc:sldMkLst>
        <pc:spChg chg="mod">
          <ac:chgData name="Johanna Korhonen" userId="S::jkorhonen@wmo.int::b5e1c2d7-5a91-4eab-843c-09c466544fb7" providerId="AD" clId="Web-{4EB7DB04-4E7A-D57C-7DEE-4F19A3C622DD}" dt="2024-03-19T11:57:33.467" v="4" actId="20577"/>
          <ac:spMkLst>
            <pc:docMk/>
            <pc:sldMk cId="2344566729" sldId="1353"/>
            <ac:spMk id="41" creationId="{E6C6851E-1B07-E1EB-C379-330A3B83A9CC}"/>
          </ac:spMkLst>
        </pc:spChg>
      </pc:sldChg>
      <pc:sldChg chg="modSp">
        <pc:chgData name="Johanna Korhonen" userId="S::jkorhonen@wmo.int::b5e1c2d7-5a91-4eab-843c-09c466544fb7" providerId="AD" clId="Web-{4EB7DB04-4E7A-D57C-7DEE-4F19A3C622DD}" dt="2024-03-19T11:58:06.859" v="5" actId="14100"/>
        <pc:sldMkLst>
          <pc:docMk/>
          <pc:sldMk cId="1885050247" sldId="1354"/>
        </pc:sldMkLst>
        <pc:spChg chg="mod">
          <ac:chgData name="Johanna Korhonen" userId="S::jkorhonen@wmo.int::b5e1c2d7-5a91-4eab-843c-09c466544fb7" providerId="AD" clId="Web-{4EB7DB04-4E7A-D57C-7DEE-4F19A3C622DD}" dt="2024-03-19T11:58:06.859" v="5" actId="14100"/>
          <ac:spMkLst>
            <pc:docMk/>
            <pc:sldMk cId="1885050247" sldId="1354"/>
            <ac:spMk id="5" creationId="{2C3E92C6-E85C-44F4-D22E-319EDE4B3C23}"/>
          </ac:spMkLst>
        </pc:spChg>
      </pc:sldChg>
      <pc:sldChg chg="modSp">
        <pc:chgData name="Johanna Korhonen" userId="S::jkorhonen@wmo.int::b5e1c2d7-5a91-4eab-843c-09c466544fb7" providerId="AD" clId="Web-{4EB7DB04-4E7A-D57C-7DEE-4F19A3C622DD}" dt="2024-03-19T11:58:30.923" v="6" actId="1076"/>
        <pc:sldMkLst>
          <pc:docMk/>
          <pc:sldMk cId="2902026716" sldId="1357"/>
        </pc:sldMkLst>
        <pc:spChg chg="mod">
          <ac:chgData name="Johanna Korhonen" userId="S::jkorhonen@wmo.int::b5e1c2d7-5a91-4eab-843c-09c466544fb7" providerId="AD" clId="Web-{4EB7DB04-4E7A-D57C-7DEE-4F19A3C622DD}" dt="2024-03-19T11:58:30.923" v="6" actId="1076"/>
          <ac:spMkLst>
            <pc:docMk/>
            <pc:sldMk cId="2902026716" sldId="1357"/>
            <ac:spMk id="5" creationId="{2C3E92C6-E85C-44F4-D22E-319EDE4B3C23}"/>
          </ac:spMkLst>
        </pc:spChg>
      </pc:sldChg>
      <pc:sldChg chg="addCm modCm">
        <pc:chgData name="Johanna Korhonen" userId="S::jkorhonen@wmo.int::b5e1c2d7-5a91-4eab-843c-09c466544fb7" providerId="AD" clId="Web-{4EB7DB04-4E7A-D57C-7DEE-4F19A3C622DD}" dt="2024-03-19T12:04:32.576" v="11"/>
        <pc:sldMkLst>
          <pc:docMk/>
          <pc:sldMk cId="647546809" sldId="1547"/>
        </pc:sldMkLst>
        <pc:extLst>
          <p:ext xmlns:p="http://schemas.openxmlformats.org/presentationml/2006/main" uri="{D6D511B9-2390-475A-947B-AFAB55BFBCF1}">
            <pc226:cmChg xmlns:pc226="http://schemas.microsoft.com/office/powerpoint/2022/06/main/command" chg="add mod">
              <pc226:chgData name="Johanna Korhonen" userId="S::jkorhonen@wmo.int::b5e1c2d7-5a91-4eab-843c-09c466544fb7" providerId="AD" clId="Web-{4EB7DB04-4E7A-D57C-7DEE-4F19A3C622DD}" dt="2024-03-19T12:04:32.576" v="11"/>
              <pc2:cmMkLst xmlns:pc2="http://schemas.microsoft.com/office/powerpoint/2019/9/main/command">
                <pc:docMk/>
                <pc:sldMk cId="647546809" sldId="1547"/>
                <pc2:cmMk id="{332F9AC4-CF93-4127-8D0A-5F6AD8DE8447}"/>
              </pc2:cmMkLst>
              <pc226:cmRplyChg chg="add">
                <pc226:chgData name="Johanna Korhonen" userId="S::jkorhonen@wmo.int::b5e1c2d7-5a91-4eab-843c-09c466544fb7" providerId="AD" clId="Web-{4EB7DB04-4E7A-D57C-7DEE-4F19A3C622DD}" dt="2024-03-19T12:04:32.576" v="11"/>
                <pc2:cmRplyMkLst xmlns:pc2="http://schemas.microsoft.com/office/powerpoint/2019/9/main/command">
                  <pc:docMk/>
                  <pc:sldMk cId="647546809" sldId="1547"/>
                  <pc2:cmMk id="{332F9AC4-CF93-4127-8D0A-5F6AD8DE8447}"/>
                  <pc2:cmRplyMk id="{682C1DE0-D1A5-46FB-8E0F-7E8848B9D0A6}"/>
                </pc2:cmRplyMkLst>
              </pc226:cmRplyChg>
            </pc226:cmChg>
          </p:ext>
        </pc:extLst>
      </pc:sldChg>
      <pc:sldChg chg="modSp">
        <pc:chgData name="Johanna Korhonen" userId="S::jkorhonen@wmo.int::b5e1c2d7-5a91-4eab-843c-09c466544fb7" providerId="AD" clId="Web-{4EB7DB04-4E7A-D57C-7DEE-4F19A3C622DD}" dt="2024-03-19T11:59:20.846" v="7" actId="1076"/>
        <pc:sldMkLst>
          <pc:docMk/>
          <pc:sldMk cId="2476075993" sldId="1550"/>
        </pc:sldMkLst>
        <pc:spChg chg="mod">
          <ac:chgData name="Johanna Korhonen" userId="S::jkorhonen@wmo.int::b5e1c2d7-5a91-4eab-843c-09c466544fb7" providerId="AD" clId="Web-{4EB7DB04-4E7A-D57C-7DEE-4F19A3C622DD}" dt="2024-03-19T11:59:20.846" v="7" actId="1076"/>
          <ac:spMkLst>
            <pc:docMk/>
            <pc:sldMk cId="2476075993" sldId="1550"/>
            <ac:spMk id="9" creationId="{0FAA9465-26CE-9A2C-4858-508B31475FD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D0F87-9999-46B6-9863-387DC3A7F1AA}" type="datetimeFigureOut">
              <a:rPr lang="en-CH" smtClean="0"/>
              <a:t>25/03/2024</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C9B4E1-D0CD-4EA0-AE7E-21F2FC8B0F8D}" type="slidenum">
              <a:rPr lang="en-CH" smtClean="0"/>
              <a:t>‹#›</a:t>
            </a:fld>
            <a:endParaRPr lang="en-CH"/>
          </a:p>
        </p:txBody>
      </p:sp>
    </p:spTree>
    <p:extLst>
      <p:ext uri="{BB962C8B-B14F-4D97-AF65-F5344CB8AC3E}">
        <p14:creationId xmlns:p14="http://schemas.microsoft.com/office/powerpoint/2010/main" val="3175311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fld id="{6A6453C8-5E4D-4926-994F-CC8BF9E56A81}" type="datetime1">
              <a:rPr lang="en-US" smtClean="0"/>
              <a:t>3/25/2024</a:t>
            </a:fld>
            <a:endParaRPr lang="en-US"/>
          </a:p>
        </p:txBody>
      </p:sp>
      <p:sp>
        <p:nvSpPr>
          <p:cNvPr id="6" name="Footer Placeholder 5"/>
          <p:cNvSpPr>
            <a:spLocks noGrp="1"/>
          </p:cNvSpPr>
          <p:nvPr>
            <p:ph type="ftr" sz="quarter" idx="12"/>
          </p:nvPr>
        </p:nvSpPr>
        <p:spPr/>
        <p:txBody>
          <a:bodyPr/>
          <a:lstStyle/>
          <a:p>
            <a:r>
              <a:rPr lang="en-US"/>
              <a:t>D. Berod, WMO</a:t>
            </a:r>
          </a:p>
        </p:txBody>
      </p:sp>
      <p:sp>
        <p:nvSpPr>
          <p:cNvPr id="7" name="Header Placeholder 6"/>
          <p:cNvSpPr>
            <a:spLocks noGrp="1"/>
          </p:cNvSpPr>
          <p:nvPr>
            <p:ph type="hdr" sz="quarter" idx="13"/>
          </p:nvPr>
        </p:nvSpPr>
        <p:spPr/>
        <p:txBody>
          <a:bodyPr/>
          <a:lstStyle/>
          <a:p>
            <a:endParaRPr lang="en-US"/>
          </a:p>
        </p:txBody>
      </p:sp>
    </p:spTree>
    <p:extLst>
      <p:ext uri="{BB962C8B-B14F-4D97-AF65-F5344CB8AC3E}">
        <p14:creationId xmlns:p14="http://schemas.microsoft.com/office/powerpoint/2010/main" val="111440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EC799-4231-2346-88CD-50EB4F7D6D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7A7F83-D93D-B848-B8B4-C00862A7B9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910179-53D6-2541-984B-2302772D1EB0}"/>
              </a:ext>
            </a:extLst>
          </p:cNvPr>
          <p:cNvSpPr>
            <a:spLocks noGrp="1"/>
          </p:cNvSpPr>
          <p:nvPr>
            <p:ph type="dt" sz="half" idx="10"/>
          </p:nvPr>
        </p:nvSpPr>
        <p:spPr/>
        <p:txBody>
          <a:bodyPr/>
          <a:lstStyle/>
          <a:p>
            <a:fld id="{242EED87-2C30-6C46-8CD5-5737BBF046EB}" type="datetimeFigureOut">
              <a:rPr lang="en-US" smtClean="0"/>
              <a:t>3/25/2024</a:t>
            </a:fld>
            <a:endParaRPr lang="en-US"/>
          </a:p>
        </p:txBody>
      </p:sp>
      <p:sp>
        <p:nvSpPr>
          <p:cNvPr id="5" name="Footer Placeholder 4">
            <a:extLst>
              <a:ext uri="{FF2B5EF4-FFF2-40B4-BE49-F238E27FC236}">
                <a16:creationId xmlns:a16="http://schemas.microsoft.com/office/drawing/2014/main" id="{0D6A9576-B9E5-EC45-822F-70872F479D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47FFFE-58EC-AD47-BCC4-79F7901ED450}"/>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984616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4409-47BD-B745-9631-8FBF6F0C98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50928A-9CEF-C94B-9E3D-ECF41CE9C8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FDCF3C-E871-1246-AA8C-C00AA837EC26}"/>
              </a:ext>
            </a:extLst>
          </p:cNvPr>
          <p:cNvSpPr>
            <a:spLocks noGrp="1"/>
          </p:cNvSpPr>
          <p:nvPr>
            <p:ph type="dt" sz="half" idx="10"/>
          </p:nvPr>
        </p:nvSpPr>
        <p:spPr/>
        <p:txBody>
          <a:bodyPr/>
          <a:lstStyle/>
          <a:p>
            <a:fld id="{242EED87-2C30-6C46-8CD5-5737BBF046EB}" type="datetimeFigureOut">
              <a:rPr lang="en-US" smtClean="0"/>
              <a:t>3/25/2024</a:t>
            </a:fld>
            <a:endParaRPr lang="en-US"/>
          </a:p>
        </p:txBody>
      </p:sp>
      <p:sp>
        <p:nvSpPr>
          <p:cNvPr id="5" name="Footer Placeholder 4">
            <a:extLst>
              <a:ext uri="{FF2B5EF4-FFF2-40B4-BE49-F238E27FC236}">
                <a16:creationId xmlns:a16="http://schemas.microsoft.com/office/drawing/2014/main" id="{FE22C893-02D2-3A40-92BD-4F2897741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60ACCC-903D-8849-B627-3B3B1442F579}"/>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1001136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9679AA-F95A-6C49-924E-ED19D1BA6F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1B20FD-2E08-4D4E-ABFE-5B18E37C800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7732CF-C083-EB49-AADB-8BF4409CC9FE}"/>
              </a:ext>
            </a:extLst>
          </p:cNvPr>
          <p:cNvSpPr>
            <a:spLocks noGrp="1"/>
          </p:cNvSpPr>
          <p:nvPr>
            <p:ph type="dt" sz="half" idx="10"/>
          </p:nvPr>
        </p:nvSpPr>
        <p:spPr/>
        <p:txBody>
          <a:bodyPr/>
          <a:lstStyle/>
          <a:p>
            <a:fld id="{242EED87-2C30-6C46-8CD5-5737BBF046EB}" type="datetimeFigureOut">
              <a:rPr lang="en-US" smtClean="0"/>
              <a:t>3/25/2024</a:t>
            </a:fld>
            <a:endParaRPr lang="en-US"/>
          </a:p>
        </p:txBody>
      </p:sp>
      <p:sp>
        <p:nvSpPr>
          <p:cNvPr id="5" name="Footer Placeholder 4">
            <a:extLst>
              <a:ext uri="{FF2B5EF4-FFF2-40B4-BE49-F238E27FC236}">
                <a16:creationId xmlns:a16="http://schemas.microsoft.com/office/drawing/2014/main" id="{401EBAD8-8AEC-6745-9184-44F30BB2B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D1102-6943-F445-BF9F-18E890F0BE8D}"/>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716420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A14A7-5367-6641-89B3-ED5206D454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1EACD7-D93B-FE43-8595-62E80F9C129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CB0E1-F717-8543-8276-E0FF351BF154}"/>
              </a:ext>
            </a:extLst>
          </p:cNvPr>
          <p:cNvSpPr>
            <a:spLocks noGrp="1"/>
          </p:cNvSpPr>
          <p:nvPr>
            <p:ph type="dt" sz="half" idx="10"/>
          </p:nvPr>
        </p:nvSpPr>
        <p:spPr/>
        <p:txBody>
          <a:bodyPr/>
          <a:lstStyle/>
          <a:p>
            <a:fld id="{242EED87-2C30-6C46-8CD5-5737BBF046EB}" type="datetimeFigureOut">
              <a:rPr lang="en-US" smtClean="0"/>
              <a:t>3/25/2024</a:t>
            </a:fld>
            <a:endParaRPr lang="en-US"/>
          </a:p>
        </p:txBody>
      </p:sp>
      <p:sp>
        <p:nvSpPr>
          <p:cNvPr id="5" name="Footer Placeholder 4">
            <a:extLst>
              <a:ext uri="{FF2B5EF4-FFF2-40B4-BE49-F238E27FC236}">
                <a16:creationId xmlns:a16="http://schemas.microsoft.com/office/drawing/2014/main" id="{DC7C43B9-2296-0545-AA12-2E6E33536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8FCBA-5B72-1847-A4B5-B5B6FBAE9F56}"/>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2255164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917ED-B526-3741-9437-CAA67CD3D0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0CB9E6-61FE-0E4A-9EA7-A54AAE0540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9C00FF-8B7B-2849-8F0B-844EBBDCB320}"/>
              </a:ext>
            </a:extLst>
          </p:cNvPr>
          <p:cNvSpPr>
            <a:spLocks noGrp="1"/>
          </p:cNvSpPr>
          <p:nvPr>
            <p:ph type="dt" sz="half" idx="10"/>
          </p:nvPr>
        </p:nvSpPr>
        <p:spPr/>
        <p:txBody>
          <a:bodyPr/>
          <a:lstStyle/>
          <a:p>
            <a:fld id="{242EED87-2C30-6C46-8CD5-5737BBF046EB}" type="datetimeFigureOut">
              <a:rPr lang="en-US" smtClean="0"/>
              <a:t>3/25/2024</a:t>
            </a:fld>
            <a:endParaRPr lang="en-US"/>
          </a:p>
        </p:txBody>
      </p:sp>
      <p:sp>
        <p:nvSpPr>
          <p:cNvPr id="5" name="Footer Placeholder 4">
            <a:extLst>
              <a:ext uri="{FF2B5EF4-FFF2-40B4-BE49-F238E27FC236}">
                <a16:creationId xmlns:a16="http://schemas.microsoft.com/office/drawing/2014/main" id="{6D80EA24-2FF2-8645-B2F8-2B04E162F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747AD9-32FD-5D40-8739-004AAA5CFABB}"/>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3675581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F550-CB93-6440-9E7D-1990C02300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534B28-9891-9C48-BBF7-3FA840B1448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8933CE-EA8D-4D49-A832-CFE5A31CF09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A8EF8E-143E-4648-850C-FFE87BCDCF08}"/>
              </a:ext>
            </a:extLst>
          </p:cNvPr>
          <p:cNvSpPr>
            <a:spLocks noGrp="1"/>
          </p:cNvSpPr>
          <p:nvPr>
            <p:ph type="dt" sz="half" idx="10"/>
          </p:nvPr>
        </p:nvSpPr>
        <p:spPr/>
        <p:txBody>
          <a:bodyPr/>
          <a:lstStyle/>
          <a:p>
            <a:fld id="{242EED87-2C30-6C46-8CD5-5737BBF046EB}" type="datetimeFigureOut">
              <a:rPr lang="en-US" smtClean="0"/>
              <a:t>3/25/2024</a:t>
            </a:fld>
            <a:endParaRPr lang="en-US"/>
          </a:p>
        </p:txBody>
      </p:sp>
      <p:sp>
        <p:nvSpPr>
          <p:cNvPr id="6" name="Footer Placeholder 5">
            <a:extLst>
              <a:ext uri="{FF2B5EF4-FFF2-40B4-BE49-F238E27FC236}">
                <a16:creationId xmlns:a16="http://schemas.microsoft.com/office/drawing/2014/main" id="{893E1F61-4260-9C4D-AB89-CE7BE42C20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40F333-43E3-5847-B0EC-E9AB122D534C}"/>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586189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7806A-B7D2-7140-9436-1143278A72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3E6735-5C95-C54F-8E6D-915607B712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865059F-B372-DB48-B36F-AA1616F3B3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46C662-5F07-F443-B63B-58577DB757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41AC9D6-AFA3-A546-BB82-E3D4FE01C9F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A8E6B6-73E5-CA41-8BD4-041E50F46C1F}"/>
              </a:ext>
            </a:extLst>
          </p:cNvPr>
          <p:cNvSpPr>
            <a:spLocks noGrp="1"/>
          </p:cNvSpPr>
          <p:nvPr>
            <p:ph type="dt" sz="half" idx="10"/>
          </p:nvPr>
        </p:nvSpPr>
        <p:spPr/>
        <p:txBody>
          <a:bodyPr/>
          <a:lstStyle/>
          <a:p>
            <a:fld id="{242EED87-2C30-6C46-8CD5-5737BBF046EB}" type="datetimeFigureOut">
              <a:rPr lang="en-US" smtClean="0"/>
              <a:t>3/25/2024</a:t>
            </a:fld>
            <a:endParaRPr lang="en-US"/>
          </a:p>
        </p:txBody>
      </p:sp>
      <p:sp>
        <p:nvSpPr>
          <p:cNvPr id="8" name="Footer Placeholder 7">
            <a:extLst>
              <a:ext uri="{FF2B5EF4-FFF2-40B4-BE49-F238E27FC236}">
                <a16:creationId xmlns:a16="http://schemas.microsoft.com/office/drawing/2014/main" id="{1AD955FE-D63C-D841-944B-31661EB392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D28364-DF09-0447-BD31-D77CF6314176}"/>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817490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7A369-3332-8449-82FA-53904157D9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14008B-3EEF-6E40-9202-C50512A3BC5A}"/>
              </a:ext>
            </a:extLst>
          </p:cNvPr>
          <p:cNvSpPr>
            <a:spLocks noGrp="1"/>
          </p:cNvSpPr>
          <p:nvPr>
            <p:ph type="dt" sz="half" idx="10"/>
          </p:nvPr>
        </p:nvSpPr>
        <p:spPr/>
        <p:txBody>
          <a:bodyPr/>
          <a:lstStyle/>
          <a:p>
            <a:fld id="{242EED87-2C30-6C46-8CD5-5737BBF046EB}" type="datetimeFigureOut">
              <a:rPr lang="en-US" smtClean="0"/>
              <a:t>3/25/2024</a:t>
            </a:fld>
            <a:endParaRPr lang="en-US"/>
          </a:p>
        </p:txBody>
      </p:sp>
      <p:sp>
        <p:nvSpPr>
          <p:cNvPr id="4" name="Footer Placeholder 3">
            <a:extLst>
              <a:ext uri="{FF2B5EF4-FFF2-40B4-BE49-F238E27FC236}">
                <a16:creationId xmlns:a16="http://schemas.microsoft.com/office/drawing/2014/main" id="{6AC30F60-22F5-CF4F-8300-0C23FA8D63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26F9C5-71CD-DF4D-87AE-1E5603379355}"/>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4190117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0D5756-9533-5947-8AA4-A55E45B54662}"/>
              </a:ext>
            </a:extLst>
          </p:cNvPr>
          <p:cNvSpPr>
            <a:spLocks noGrp="1"/>
          </p:cNvSpPr>
          <p:nvPr>
            <p:ph type="dt" sz="half" idx="10"/>
          </p:nvPr>
        </p:nvSpPr>
        <p:spPr/>
        <p:txBody>
          <a:bodyPr/>
          <a:lstStyle/>
          <a:p>
            <a:fld id="{242EED87-2C30-6C46-8CD5-5737BBF046EB}" type="datetimeFigureOut">
              <a:rPr lang="en-US" smtClean="0"/>
              <a:t>3/25/2024</a:t>
            </a:fld>
            <a:endParaRPr lang="en-US"/>
          </a:p>
        </p:txBody>
      </p:sp>
      <p:sp>
        <p:nvSpPr>
          <p:cNvPr id="3" name="Footer Placeholder 2">
            <a:extLst>
              <a:ext uri="{FF2B5EF4-FFF2-40B4-BE49-F238E27FC236}">
                <a16:creationId xmlns:a16="http://schemas.microsoft.com/office/drawing/2014/main" id="{5B54A894-2BDD-664C-9734-01944B8EE6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938AFC-927D-0E4C-8765-513AA32F5C5A}"/>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2688843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B2AB-6FB0-3F4B-B296-90A3EB5BDA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36C93C-3293-7641-AEA6-C4007B00A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9A7650-C748-FB4E-9BA6-288E3E3F41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3EDD49-D3A1-B74F-A8BB-1077D7DCEC7E}"/>
              </a:ext>
            </a:extLst>
          </p:cNvPr>
          <p:cNvSpPr>
            <a:spLocks noGrp="1"/>
          </p:cNvSpPr>
          <p:nvPr>
            <p:ph type="dt" sz="half" idx="10"/>
          </p:nvPr>
        </p:nvSpPr>
        <p:spPr/>
        <p:txBody>
          <a:bodyPr/>
          <a:lstStyle/>
          <a:p>
            <a:fld id="{242EED87-2C30-6C46-8CD5-5737BBF046EB}" type="datetimeFigureOut">
              <a:rPr lang="en-US" smtClean="0"/>
              <a:t>3/25/2024</a:t>
            </a:fld>
            <a:endParaRPr lang="en-US"/>
          </a:p>
        </p:txBody>
      </p:sp>
      <p:sp>
        <p:nvSpPr>
          <p:cNvPr id="6" name="Footer Placeholder 5">
            <a:extLst>
              <a:ext uri="{FF2B5EF4-FFF2-40B4-BE49-F238E27FC236}">
                <a16:creationId xmlns:a16="http://schemas.microsoft.com/office/drawing/2014/main" id="{9F082356-7C2E-8A4E-9BC3-2381AEED33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5408F6-B699-7C45-B509-8772F6DF4940}"/>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1981901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6179F-7EA1-A64F-AA5A-4307727C6A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E14D99-0F9D-1849-B080-00CC58551F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178331-B9EE-984C-BF89-C28E8A1BA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9ECBAC-97ED-0B47-A77B-78F83C6495ED}"/>
              </a:ext>
            </a:extLst>
          </p:cNvPr>
          <p:cNvSpPr>
            <a:spLocks noGrp="1"/>
          </p:cNvSpPr>
          <p:nvPr>
            <p:ph type="dt" sz="half" idx="10"/>
          </p:nvPr>
        </p:nvSpPr>
        <p:spPr/>
        <p:txBody>
          <a:bodyPr/>
          <a:lstStyle/>
          <a:p>
            <a:fld id="{242EED87-2C30-6C46-8CD5-5737BBF046EB}" type="datetimeFigureOut">
              <a:rPr lang="en-US" smtClean="0"/>
              <a:t>3/25/2024</a:t>
            </a:fld>
            <a:endParaRPr lang="en-US"/>
          </a:p>
        </p:txBody>
      </p:sp>
      <p:sp>
        <p:nvSpPr>
          <p:cNvPr id="6" name="Footer Placeholder 5">
            <a:extLst>
              <a:ext uri="{FF2B5EF4-FFF2-40B4-BE49-F238E27FC236}">
                <a16:creationId xmlns:a16="http://schemas.microsoft.com/office/drawing/2014/main" id="{C15CB222-F7B7-A440-BD6A-F188B5160A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DD5C41-6ADD-3445-9543-8CBA4F2CCE2D}"/>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3655197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E42707-DAB0-9642-AB96-BCDAFE10AF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3C5FAD-B53E-A44E-ACCE-FA8671073B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0C309E-16C9-9949-AF70-5ED1258102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EED87-2C30-6C46-8CD5-5737BBF046EB}" type="datetimeFigureOut">
              <a:rPr lang="en-US" smtClean="0"/>
              <a:t>3/25/2024</a:t>
            </a:fld>
            <a:endParaRPr lang="en-US"/>
          </a:p>
        </p:txBody>
      </p:sp>
      <p:sp>
        <p:nvSpPr>
          <p:cNvPr id="5" name="Footer Placeholder 4">
            <a:extLst>
              <a:ext uri="{FF2B5EF4-FFF2-40B4-BE49-F238E27FC236}">
                <a16:creationId xmlns:a16="http://schemas.microsoft.com/office/drawing/2014/main" id="{AC45BAAE-3D1C-F24D-97C2-A7BE90B756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600EC8-E292-F447-B047-35F0458B26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1B117-5D75-FF4D-911A-5C226444051F}" type="slidenum">
              <a:rPr lang="en-US" smtClean="0"/>
              <a:t>‹#›</a:t>
            </a:fld>
            <a:endParaRPr lang="en-US"/>
          </a:p>
        </p:txBody>
      </p:sp>
    </p:spTree>
    <p:extLst>
      <p:ext uri="{BB962C8B-B14F-4D97-AF65-F5344CB8AC3E}">
        <p14:creationId xmlns:p14="http://schemas.microsoft.com/office/powerpoint/2010/main" val="1433237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dberod@wmo.in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hape 79">
            <a:extLst>
              <a:ext uri="{FF2B5EF4-FFF2-40B4-BE49-F238E27FC236}">
                <a16:creationId xmlns:a16="http://schemas.microsoft.com/office/drawing/2014/main" id="{D43B275B-84BF-C21D-40E8-7D1235DF538A}"/>
              </a:ext>
            </a:extLst>
          </p:cNvPr>
          <p:cNvSpPr/>
          <p:nvPr/>
        </p:nvSpPr>
        <p:spPr>
          <a:xfrm>
            <a:off x="1071908" y="1577336"/>
            <a:ext cx="10048183"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lnSpc>
                <a:spcPts val="3360"/>
              </a:lnSpc>
              <a:defRPr sz="1800"/>
            </a:pPr>
            <a:r>
              <a:rPr lang="en-US" sz="4400" b="1" kern="1000" spc="-10">
                <a:solidFill>
                  <a:srgbClr val="005A9C"/>
                </a:solidFill>
                <a:latin typeface="Arial" panose="020B0604020202020204" pitchFamily="34" charset="0"/>
                <a:ea typeface="Verdana" panose="020B0604030504040204" pitchFamily="34" charset="0"/>
                <a:cs typeface="Arial" panose="020B0604020202020204" pitchFamily="34" charset="0"/>
                <a:sym typeface="Montserrat-Regular"/>
              </a:rPr>
              <a:t>Hydrology related documents</a:t>
            </a:r>
          </a:p>
        </p:txBody>
      </p:sp>
      <p:sp>
        <p:nvSpPr>
          <p:cNvPr id="5" name="Shape 79">
            <a:extLst>
              <a:ext uri="{FF2B5EF4-FFF2-40B4-BE49-F238E27FC236}">
                <a16:creationId xmlns:a16="http://schemas.microsoft.com/office/drawing/2014/main" id="{09DABE98-0BBB-BC8C-CDAE-C2AFF3268DAE}"/>
              </a:ext>
            </a:extLst>
          </p:cNvPr>
          <p:cNvSpPr/>
          <p:nvPr/>
        </p:nvSpPr>
        <p:spPr>
          <a:xfrm>
            <a:off x="1071906" y="2578890"/>
            <a:ext cx="10048183" cy="1723549"/>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r>
              <a:rPr lang="en-US" sz="2800" b="0" i="0" u="none" strike="noStrike" baseline="0" dirty="0">
                <a:solidFill>
                  <a:srgbClr val="005A9C"/>
                </a:solidFill>
                <a:latin typeface="Arial" panose="020B0604020202020204" pitchFamily="34" charset="0"/>
                <a:ea typeface="Verdana" panose="020B0604030504040204" pitchFamily="34" charset="0"/>
                <a:cs typeface="Arial" panose="020B0604020202020204" pitchFamily="34" charset="0"/>
              </a:rPr>
              <a:t>Pre INFCOM-3 Information Session</a:t>
            </a:r>
          </a:p>
          <a:p>
            <a:pPr algn="ctr"/>
            <a:r>
              <a:rPr lang="en-US" sz="2800" b="0" i="0" u="none" strike="noStrike" baseline="0" dirty="0">
                <a:solidFill>
                  <a:srgbClr val="005A9C"/>
                </a:solidFill>
                <a:latin typeface="Arial" panose="020B0604020202020204" pitchFamily="34" charset="0"/>
                <a:ea typeface="Verdana" panose="020B0604030504040204" pitchFamily="34" charset="0"/>
                <a:cs typeface="Arial" panose="020B0604020202020204" pitchFamily="34" charset="0"/>
              </a:rPr>
              <a:t>(25 March 2024)</a:t>
            </a:r>
          </a:p>
          <a:p>
            <a:pPr algn="ctr"/>
            <a:endParaRPr lang="en-CH" sz="2800" b="0" i="0" u="none" strike="noStrike" baseline="0" dirty="0">
              <a:solidFill>
                <a:srgbClr val="005A9C"/>
              </a:solidFill>
              <a:latin typeface="Arial" panose="020B0604020202020204" pitchFamily="34" charset="0"/>
              <a:ea typeface="Verdana" panose="020B0604030504040204" pitchFamily="34" charset="0"/>
              <a:cs typeface="Arial" panose="020B0604020202020204" pitchFamily="34" charset="0"/>
            </a:endParaRPr>
          </a:p>
          <a:p>
            <a:pPr algn="ctr"/>
            <a:r>
              <a:rPr lang="en-CA" sz="2800" b="0" i="0" u="none" strike="noStrike" baseline="0" dirty="0">
                <a:solidFill>
                  <a:srgbClr val="005A9C"/>
                </a:solidFill>
                <a:latin typeface="Arial" panose="020B0604020202020204" pitchFamily="34" charset="0"/>
                <a:ea typeface="Verdana" panose="020B0604030504040204" pitchFamily="34" charset="0"/>
                <a:cs typeface="Arial" panose="020B0604020202020204" pitchFamily="34" charset="0"/>
              </a:rPr>
              <a:t>D. Berod/Head of Division</a:t>
            </a:r>
            <a:endParaRPr lang="hr-HR" sz="2800" b="0" i="0" u="none" strike="noStrike" baseline="0" dirty="0">
              <a:solidFill>
                <a:srgbClr val="005A9C"/>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102021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3">
            <a:extLst>
              <a:ext uri="{FF2B5EF4-FFF2-40B4-BE49-F238E27FC236}">
                <a16:creationId xmlns:a16="http://schemas.microsoft.com/office/drawing/2014/main" id="{2C3E92C6-E85C-44F4-D22E-319EDE4B3C23}"/>
              </a:ext>
            </a:extLst>
          </p:cNvPr>
          <p:cNvSpPr txBox="1"/>
          <p:nvPr/>
        </p:nvSpPr>
        <p:spPr>
          <a:xfrm>
            <a:off x="977936" y="691055"/>
            <a:ext cx="10697249" cy="5863144"/>
          </a:xfrm>
          <a:prstGeom prst="rect">
            <a:avLst/>
          </a:prstGeom>
          <a:noFill/>
        </p:spPr>
        <p:txBody>
          <a:bodyPr wrap="square" rtlCol="0">
            <a:spAutoFit/>
          </a:bodyPr>
          <a:lstStyle/>
          <a:p>
            <a:pPr marL="285750" indent="-285750" algn="l">
              <a:spcBef>
                <a:spcPts val="1200"/>
              </a:spcBef>
              <a:spcAft>
                <a:spcPts val="600"/>
              </a:spcAft>
              <a:buFont typeface="Arial" panose="020B0604020202020204" pitchFamily="34" charset="0"/>
              <a:buChar char="•"/>
              <a:tabLst>
                <a:tab pos="457200" algn="l"/>
              </a:tabLst>
            </a:pPr>
            <a:r>
              <a:rPr lang="en-GB" sz="1800">
                <a:effectLst/>
                <a:latin typeface="Verdana" panose="020B0604030504040204" pitchFamily="34" charset="0"/>
                <a:ea typeface="Verdana" panose="020B0604030504040204" pitchFamily="34" charset="0"/>
                <a:cs typeface="Verdana" panose="020B0604030504040204" pitchFamily="34" charset="0"/>
              </a:rPr>
              <a:t>Is under INFCOM Management Group</a:t>
            </a:r>
          </a:p>
          <a:p>
            <a:pPr marL="285750" indent="-285750" algn="l">
              <a:spcBef>
                <a:spcPts val="1200"/>
              </a:spcBef>
              <a:spcAft>
                <a:spcPts val="600"/>
              </a:spcAft>
              <a:buFont typeface="Arial" panose="020B0604020202020204" pitchFamily="34" charset="0"/>
              <a:buChar char="•"/>
              <a:tabLst>
                <a:tab pos="457200" algn="l"/>
              </a:tabLst>
            </a:pPr>
            <a:r>
              <a:rPr lang="en-GB">
                <a:latin typeface="Verdana" panose="020B0604030504040204" pitchFamily="34" charset="0"/>
                <a:ea typeface="Verdana" panose="020B0604030504040204" pitchFamily="34" charset="0"/>
                <a:cs typeface="Verdana" panose="020B0604030504040204" pitchFamily="34" charset="0"/>
              </a:rPr>
              <a:t>Similar TORs for all Advisory Groups (with specific points though)</a:t>
            </a:r>
            <a:endParaRPr lang="en-GB" sz="1800">
              <a:effectLst/>
              <a:latin typeface="Verdana" panose="020B0604030504040204" pitchFamily="34" charset="0"/>
              <a:ea typeface="Verdana" panose="020B0604030504040204" pitchFamily="34" charset="0"/>
              <a:cs typeface="Verdana" panose="020B0604030504040204" pitchFamily="34" charset="0"/>
            </a:endParaRPr>
          </a:p>
          <a:p>
            <a:pPr marL="285750" indent="-285750" algn="l">
              <a:spcBef>
                <a:spcPts val="1200"/>
              </a:spcBef>
              <a:spcAft>
                <a:spcPts val="600"/>
              </a:spcAft>
              <a:buFont typeface="Arial" panose="020B0604020202020204" pitchFamily="34" charset="0"/>
              <a:buChar char="•"/>
              <a:tabLst>
                <a:tab pos="457200" algn="l"/>
              </a:tabLst>
            </a:pPr>
            <a:r>
              <a:rPr lang="en-GB">
                <a:latin typeface="Verdana" panose="020B0604030504040204" pitchFamily="34" charset="0"/>
                <a:ea typeface="Verdana" panose="020B0604030504040204" pitchFamily="34" charset="0"/>
                <a:cs typeface="Verdana" panose="020B0604030504040204" pitchFamily="34" charset="0"/>
              </a:rPr>
              <a:t>Coordination, advice, advocacy, no technical work</a:t>
            </a:r>
          </a:p>
          <a:p>
            <a:pPr marL="285750" indent="-285750" algn="l">
              <a:spcBef>
                <a:spcPts val="1200"/>
              </a:spcBef>
              <a:spcAft>
                <a:spcPts val="600"/>
              </a:spcAft>
              <a:buFont typeface="Arial" panose="020B0604020202020204" pitchFamily="34" charset="0"/>
              <a:buChar char="•"/>
              <a:tabLst>
                <a:tab pos="457200" algn="l"/>
              </a:tabLst>
            </a:pPr>
            <a:r>
              <a:rPr lang="en-GB" sz="1800">
                <a:effectLst/>
                <a:latin typeface="Verdana" panose="020B0604030504040204" pitchFamily="34" charset="0"/>
                <a:ea typeface="Verdana" panose="020B0604030504040204" pitchFamily="34" charset="0"/>
                <a:cs typeface="Verdana" panose="020B0604030504040204" pitchFamily="34" charset="0"/>
              </a:rPr>
              <a:t>Up to 15 experts, less would be </a:t>
            </a:r>
            <a:r>
              <a:rPr lang="en-GB">
                <a:latin typeface="Verdana" panose="020B0604030504040204" pitchFamily="34" charset="0"/>
                <a:ea typeface="Verdana" panose="020B0604030504040204" pitchFamily="34" charset="0"/>
                <a:cs typeface="Verdana" panose="020B0604030504040204" pitchFamily="34" charset="0"/>
              </a:rPr>
              <a:t>better.</a:t>
            </a:r>
            <a:endParaRPr lang="en-GB" sz="1800">
              <a:effectLst/>
              <a:latin typeface="Verdana" panose="020B0604030504040204" pitchFamily="34" charset="0"/>
              <a:ea typeface="Verdana" panose="020B0604030504040204" pitchFamily="34" charset="0"/>
              <a:cs typeface="Verdana" panose="020B0604030504040204" pitchFamily="34" charset="0"/>
            </a:endParaRPr>
          </a:p>
          <a:p>
            <a:pPr algn="l">
              <a:spcBef>
                <a:spcPts val="1200"/>
              </a:spcBef>
              <a:spcAft>
                <a:spcPts val="600"/>
              </a:spcAft>
              <a:tabLst>
                <a:tab pos="457200" algn="l"/>
              </a:tabLst>
            </a:pPr>
            <a:r>
              <a:rPr lang="en-GB" b="1">
                <a:latin typeface="Verdana" panose="020B0604030504040204" pitchFamily="34" charset="0"/>
                <a:ea typeface="Verdana" panose="020B0604030504040204" pitchFamily="34" charset="0"/>
                <a:cs typeface="Verdana" panose="020B0604030504040204" pitchFamily="34" charset="0"/>
              </a:rPr>
              <a:t>Term of references:</a:t>
            </a:r>
          </a:p>
          <a:p>
            <a:pPr marL="342900" indent="-342900" algn="l">
              <a:spcBef>
                <a:spcPts val="1200"/>
              </a:spcBef>
              <a:spcAft>
                <a:spcPts val="600"/>
              </a:spcAft>
              <a:buAutoNum type="alphaLcParenBoth"/>
              <a:tabLst>
                <a:tab pos="457200" algn="l"/>
              </a:tabLst>
            </a:pPr>
            <a:r>
              <a:rPr lang="en-GB" sz="1800">
                <a:effectLst/>
                <a:latin typeface="Verdana" panose="020B0604030504040204" pitchFamily="34" charset="0"/>
                <a:ea typeface="Verdana" panose="020B0604030504040204" pitchFamily="34" charset="0"/>
                <a:cs typeface="Verdana" panose="020B0604030504040204" pitchFamily="34" charset="0"/>
              </a:rPr>
              <a:t>Act as the </a:t>
            </a:r>
            <a:r>
              <a:rPr lang="en-GB" sz="1800" b="1">
                <a:effectLst/>
                <a:latin typeface="Verdana" panose="020B0604030504040204" pitchFamily="34" charset="0"/>
                <a:ea typeface="Verdana" panose="020B0604030504040204" pitchFamily="34" charset="0"/>
                <a:cs typeface="Verdana" panose="020B0604030504040204" pitchFamily="34" charset="0"/>
              </a:rPr>
              <a:t>entry point</a:t>
            </a:r>
            <a:r>
              <a:rPr lang="en-GB" sz="1800">
                <a:effectLst/>
                <a:latin typeface="Verdana" panose="020B0604030504040204" pitchFamily="34" charset="0"/>
                <a:ea typeface="Verdana" panose="020B0604030504040204" pitchFamily="34" charset="0"/>
                <a:cs typeface="Verdana" panose="020B0604030504040204" pitchFamily="34" charset="0"/>
              </a:rPr>
              <a:t> for hydrological observing infrastructure, data and information systems and predictions, including advocacy for Earth System approach benefits and increased expert participation;</a:t>
            </a:r>
          </a:p>
          <a:p>
            <a:pPr marL="342900" indent="-342900" algn="l">
              <a:spcBef>
                <a:spcPts val="1200"/>
              </a:spcBef>
              <a:spcAft>
                <a:spcPts val="600"/>
              </a:spcAft>
              <a:buAutoNum type="alphaLcParenBoth"/>
              <a:tabLst>
                <a:tab pos="457200" algn="l"/>
              </a:tabLst>
            </a:pPr>
            <a:endParaRPr lang="en-CH" sz="1800">
              <a:effectLst/>
              <a:latin typeface="Verdana" panose="020B0604030504040204" pitchFamily="34" charset="0"/>
              <a:ea typeface="Arial" panose="020B0604020202020204" pitchFamily="34" charset="0"/>
              <a:cs typeface="Arial" panose="020B0604020202020204" pitchFamily="34" charset="0"/>
            </a:endParaRPr>
          </a:p>
          <a:p>
            <a:pPr marL="342900" indent="-342900" algn="l">
              <a:spcAft>
                <a:spcPts val="600"/>
              </a:spcAft>
              <a:buAutoNum type="alphaLcParenBoth" startAt="2"/>
              <a:tabLst>
                <a:tab pos="457200" algn="l"/>
              </a:tabLst>
            </a:pPr>
            <a:r>
              <a:rPr lang="en-GB" sz="1800" b="1">
                <a:effectLst/>
                <a:latin typeface="Verdana" panose="020B0604030504040204" pitchFamily="34" charset="0"/>
                <a:ea typeface="Verdana" panose="020B0604030504040204" pitchFamily="34" charset="0"/>
                <a:cs typeface="Verdana" panose="020B0604030504040204" pitchFamily="34" charset="0"/>
              </a:rPr>
              <a:t>Advise</a:t>
            </a:r>
            <a:r>
              <a:rPr lang="en-GB" sz="1800">
                <a:effectLst/>
                <a:latin typeface="Verdana" panose="020B0604030504040204" pitchFamily="34" charset="0"/>
                <a:ea typeface="Verdana" panose="020B0604030504040204" pitchFamily="34" charset="0"/>
                <a:cs typeface="Verdana" panose="020B0604030504040204" pitchFamily="34" charset="0"/>
              </a:rPr>
              <a:t> the management group on hydrological monitoring related matters by translating the needs from and for the hydrological community, gathered through the Hydrological Coordination Panel (HCP), into suggested activities of INFCOM bodies;</a:t>
            </a:r>
          </a:p>
          <a:p>
            <a:pPr marL="342900" indent="-342900" algn="l">
              <a:spcAft>
                <a:spcPts val="600"/>
              </a:spcAft>
              <a:buAutoNum type="alphaLcParenBoth" startAt="2"/>
              <a:tabLst>
                <a:tab pos="457200" algn="l"/>
              </a:tabLst>
            </a:pPr>
            <a:endParaRPr lang="en-CH" sz="1800">
              <a:effectLst/>
              <a:latin typeface="Verdana" panose="020B0604030504040204" pitchFamily="34" charset="0"/>
              <a:ea typeface="Arial" panose="020B0604020202020204" pitchFamily="34" charset="0"/>
              <a:cs typeface="Arial" panose="020B0604020202020204" pitchFamily="34" charset="0"/>
            </a:endParaRPr>
          </a:p>
          <a:p>
            <a:pPr algn="l">
              <a:spcAft>
                <a:spcPts val="600"/>
              </a:spcAft>
              <a:tabLst>
                <a:tab pos="457200" algn="l"/>
              </a:tabLst>
            </a:pPr>
            <a:r>
              <a:rPr lang="en-GB" sz="1800">
                <a:effectLst/>
                <a:latin typeface="Verdana" panose="020B0604030504040204" pitchFamily="34" charset="0"/>
                <a:ea typeface="Verdana" panose="020B0604030504040204" pitchFamily="34" charset="0"/>
                <a:cs typeface="Verdana" panose="020B0604030504040204" pitchFamily="34" charset="0"/>
              </a:rPr>
              <a:t>(c)	Oversee, coordinate and monitor the implementation of the infrastructure aspect of the </a:t>
            </a:r>
            <a:r>
              <a:rPr lang="en-GB" sz="1800" b="1" i="1">
                <a:effectLst/>
                <a:latin typeface="Verdana" panose="020B0604030504040204" pitchFamily="34" charset="0"/>
                <a:ea typeface="Verdana" panose="020B0604030504040204" pitchFamily="34" charset="0"/>
                <a:cs typeface="Verdana" panose="020B0604030504040204" pitchFamily="34" charset="0"/>
              </a:rPr>
              <a:t>Plan of Action for Hydrology</a:t>
            </a:r>
            <a:r>
              <a:rPr lang="en-GB" sz="1800">
                <a:effectLst/>
                <a:latin typeface="Verdana" panose="020B0604030504040204" pitchFamily="34" charset="0"/>
                <a:ea typeface="Verdana" panose="020B0604030504040204" pitchFamily="34" charset="0"/>
                <a:cs typeface="Verdana" panose="020B0604030504040204" pitchFamily="34" charset="0"/>
              </a:rPr>
              <a:t>, in coordination with Hydrological Coordination Panel;</a:t>
            </a:r>
            <a:endParaRPr lang="en-CH" sz="1800">
              <a:effectLst/>
              <a:latin typeface="Verdana" panose="020B0604030504040204" pitchFamily="34" charset="0"/>
              <a:ea typeface="Arial" panose="020B0604020202020204" pitchFamily="34" charset="0"/>
              <a:cs typeface="Arial" panose="020B0604020202020204" pitchFamily="34" charset="0"/>
            </a:endParaRPr>
          </a:p>
        </p:txBody>
      </p:sp>
      <p:sp>
        <p:nvSpPr>
          <p:cNvPr id="6" name="Shape 79">
            <a:extLst>
              <a:ext uri="{FF2B5EF4-FFF2-40B4-BE49-F238E27FC236}">
                <a16:creationId xmlns:a16="http://schemas.microsoft.com/office/drawing/2014/main" id="{DD9E333B-BF6E-7AB2-F0E0-9E5AB5360B85}"/>
              </a:ext>
            </a:extLst>
          </p:cNvPr>
          <p:cNvSpPr/>
          <p:nvPr/>
        </p:nvSpPr>
        <p:spPr>
          <a:xfrm>
            <a:off x="977936" y="253644"/>
            <a:ext cx="10691550" cy="436017"/>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nSpc>
                <a:spcPts val="3360"/>
              </a:lnSpc>
              <a:defRPr sz="1800"/>
            </a:pPr>
            <a:r>
              <a:rPr lang="en-US" sz="32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Term of References (TORs) of AG Hydrology (1/2)</a:t>
            </a:r>
          </a:p>
        </p:txBody>
      </p:sp>
    </p:spTree>
    <p:extLst>
      <p:ext uri="{BB962C8B-B14F-4D97-AF65-F5344CB8AC3E}">
        <p14:creationId xmlns:p14="http://schemas.microsoft.com/office/powerpoint/2010/main" val="1885050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3">
            <a:extLst>
              <a:ext uri="{FF2B5EF4-FFF2-40B4-BE49-F238E27FC236}">
                <a16:creationId xmlns:a16="http://schemas.microsoft.com/office/drawing/2014/main" id="{2C3E92C6-E85C-44F4-D22E-319EDE4B3C23}"/>
              </a:ext>
            </a:extLst>
          </p:cNvPr>
          <p:cNvSpPr txBox="1"/>
          <p:nvPr/>
        </p:nvSpPr>
        <p:spPr>
          <a:xfrm>
            <a:off x="917460" y="1211150"/>
            <a:ext cx="10019916" cy="4555093"/>
          </a:xfrm>
          <a:prstGeom prst="rect">
            <a:avLst/>
          </a:prstGeom>
          <a:noFill/>
        </p:spPr>
        <p:txBody>
          <a:bodyPr wrap="square" rtlCol="0">
            <a:spAutoFit/>
          </a:bodyPr>
          <a:lstStyle/>
          <a:p>
            <a:pPr marL="342900" indent="-342900" algn="l">
              <a:spcAft>
                <a:spcPts val="600"/>
              </a:spcAft>
              <a:buAutoNum type="alphaLcParenBoth" startAt="4"/>
              <a:tabLst>
                <a:tab pos="457200" algn="l"/>
              </a:tabLst>
            </a:pPr>
            <a:r>
              <a:rPr lang="en-GB" sz="1800">
                <a:effectLst/>
                <a:latin typeface="Verdana" panose="020B0604030504040204" pitchFamily="34" charset="0"/>
                <a:ea typeface="Verdana" panose="020B0604030504040204" pitchFamily="34" charset="0"/>
                <a:cs typeface="Verdana" panose="020B0604030504040204" pitchFamily="34" charset="0"/>
              </a:rPr>
              <a:t>Advise the management group and standing committees on </a:t>
            </a:r>
            <a:r>
              <a:rPr lang="en-CH" sz="1800">
                <a:effectLst/>
                <a:latin typeface="Verdana" panose="020B0604030504040204" pitchFamily="34" charset="0"/>
                <a:ea typeface="Verdana" panose="020B0604030504040204" pitchFamily="34" charset="0"/>
                <a:cs typeface="Verdana" panose="020B0604030504040204" pitchFamily="34" charset="0"/>
              </a:rPr>
              <a:t>the </a:t>
            </a:r>
            <a:r>
              <a:rPr lang="en-GB" sz="1800">
                <a:effectLst/>
                <a:latin typeface="Verdana" panose="020B0604030504040204" pitchFamily="34" charset="0"/>
                <a:ea typeface="Verdana" panose="020B0604030504040204" pitchFamily="34" charset="0"/>
                <a:cs typeface="Verdana" panose="020B0604030504040204" pitchFamily="34" charset="0"/>
              </a:rPr>
              <a:t>optimal working structure and engagement of domain </a:t>
            </a:r>
            <a:r>
              <a:rPr lang="en-GB" sz="1800" b="1">
                <a:effectLst/>
                <a:latin typeface="Verdana" panose="020B0604030504040204" pitchFamily="34" charset="0"/>
                <a:ea typeface="Verdana" panose="020B0604030504040204" pitchFamily="34" charset="0"/>
                <a:cs typeface="Verdana" panose="020B0604030504040204" pitchFamily="34" charset="0"/>
              </a:rPr>
              <a:t>experts</a:t>
            </a:r>
            <a:r>
              <a:rPr lang="en-GB" sz="1800">
                <a:effectLst/>
                <a:latin typeface="Verdana" panose="020B0604030504040204" pitchFamily="34" charset="0"/>
                <a:ea typeface="Verdana" panose="020B0604030504040204" pitchFamily="34" charset="0"/>
                <a:cs typeface="Verdana" panose="020B0604030504040204" pitchFamily="34" charset="0"/>
              </a:rPr>
              <a:t> to address specific deliverables required by the </a:t>
            </a:r>
            <a:r>
              <a:rPr lang="en-GB" sz="1800" i="1">
                <a:effectLst/>
                <a:latin typeface="Verdana" panose="020B0604030504040204" pitchFamily="34" charset="0"/>
                <a:ea typeface="Verdana" panose="020B0604030504040204" pitchFamily="34" charset="0"/>
                <a:cs typeface="Verdana" panose="020B0604030504040204" pitchFamily="34" charset="0"/>
              </a:rPr>
              <a:t>Plan of Action</a:t>
            </a:r>
            <a:r>
              <a:rPr lang="en-GB" sz="1800">
                <a:effectLst/>
                <a:latin typeface="Verdana" panose="020B0604030504040204" pitchFamily="34" charset="0"/>
                <a:ea typeface="Verdana" panose="020B0604030504040204" pitchFamily="34" charset="0"/>
                <a:cs typeface="Verdana" panose="020B0604030504040204" pitchFamily="34" charset="0"/>
              </a:rPr>
              <a:t>, promoting the integration of observing system</a:t>
            </a:r>
            <a:r>
              <a:rPr lang="en-CH" sz="1800">
                <a:effectLst/>
                <a:latin typeface="Verdana" panose="020B0604030504040204" pitchFamily="34" charset="0"/>
                <a:ea typeface="Verdana" panose="020B0604030504040204" pitchFamily="34" charset="0"/>
                <a:cs typeface="Verdana" panose="020B0604030504040204" pitchFamily="34" charset="0"/>
              </a:rPr>
              <a:t>s</a:t>
            </a:r>
            <a:r>
              <a:rPr lang="en-GB" sz="1800">
                <a:effectLst/>
                <a:latin typeface="Verdana" panose="020B0604030504040204" pitchFamily="34" charset="0"/>
                <a:ea typeface="Verdana" panose="020B0604030504040204" pitchFamily="34" charset="0"/>
                <a:cs typeface="Verdana" panose="020B0604030504040204" pitchFamily="34" charset="0"/>
              </a:rPr>
              <a:t>, data exchange and management and prediction functions into WIGOS, WIS and WIPPS, while ensuring the necessary coordination within domain experts;</a:t>
            </a:r>
          </a:p>
          <a:p>
            <a:pPr marL="342900" indent="-342900" algn="l">
              <a:spcAft>
                <a:spcPts val="600"/>
              </a:spcAft>
              <a:buAutoNum type="alphaLcParenBoth" startAt="4"/>
              <a:tabLst>
                <a:tab pos="457200" algn="l"/>
              </a:tabLst>
            </a:pPr>
            <a:endParaRPr lang="en-CH" sz="1800">
              <a:effectLst/>
              <a:latin typeface="Verdana" panose="020B0604030504040204" pitchFamily="34" charset="0"/>
              <a:ea typeface="Arial" panose="020B0604020202020204" pitchFamily="34" charset="0"/>
              <a:cs typeface="Arial" panose="020B0604020202020204" pitchFamily="34" charset="0"/>
            </a:endParaRPr>
          </a:p>
          <a:p>
            <a:pPr marL="342900" indent="-342900" algn="l">
              <a:spcAft>
                <a:spcPts val="600"/>
              </a:spcAft>
              <a:buAutoNum type="alphaLcParenBoth" startAt="5"/>
              <a:tabLst>
                <a:tab pos="457200" algn="l"/>
              </a:tabLst>
            </a:pPr>
            <a:r>
              <a:rPr lang="en-GB" sz="1800">
                <a:effectLst/>
                <a:latin typeface="Verdana" panose="020B0604030504040204" pitchFamily="34" charset="0"/>
                <a:ea typeface="Verdana" panose="020B0604030504040204" pitchFamily="34" charset="0"/>
                <a:cs typeface="Verdana" panose="020B0604030504040204" pitchFamily="34" charset="0"/>
              </a:rPr>
              <a:t>Advise the management group and assist the vice-president representing the domain on </a:t>
            </a:r>
            <a:r>
              <a:rPr lang="en-GB" sz="1800" b="1">
                <a:effectLst/>
                <a:latin typeface="Verdana" panose="020B0604030504040204" pitchFamily="34" charset="0"/>
                <a:ea typeface="Verdana" panose="020B0604030504040204" pitchFamily="34" charset="0"/>
                <a:cs typeface="Verdana" panose="020B0604030504040204" pitchFamily="34" charset="0"/>
              </a:rPr>
              <a:t>engagement</a:t>
            </a:r>
            <a:r>
              <a:rPr lang="en-GB" sz="1800">
                <a:effectLst/>
                <a:latin typeface="Verdana" panose="020B0604030504040204" pitchFamily="34" charset="0"/>
                <a:ea typeface="Verdana" panose="020B0604030504040204" pitchFamily="34" charset="0"/>
                <a:cs typeface="Verdana" panose="020B0604030504040204" pitchFamily="34" charset="0"/>
              </a:rPr>
              <a:t>, through HCP, with the regional associations, the Services Commission, and relevant external partners to share information on requirements, workplans, and deliveries to preserve </a:t>
            </a:r>
            <a:r>
              <a:rPr lang="en-CH" sz="1800">
                <a:effectLst/>
                <a:latin typeface="Verdana" panose="020B0604030504040204" pitchFamily="34" charset="0"/>
                <a:ea typeface="Verdana" panose="020B0604030504040204" pitchFamily="34" charset="0"/>
                <a:cs typeface="Verdana" panose="020B0604030504040204" pitchFamily="34" charset="0"/>
              </a:rPr>
              <a:t>the </a:t>
            </a:r>
            <a:r>
              <a:rPr lang="en-GB" sz="1800">
                <a:effectLst/>
                <a:latin typeface="Verdana" panose="020B0604030504040204" pitchFamily="34" charset="0"/>
                <a:ea typeface="Verdana" panose="020B0604030504040204" pitchFamily="34" charset="0"/>
                <a:cs typeface="Verdana" panose="020B0604030504040204" pitchFamily="34" charset="0"/>
              </a:rPr>
              <a:t>value cycle in specific infrastructure components of the hydrological domain;</a:t>
            </a:r>
          </a:p>
          <a:p>
            <a:pPr marL="342900" indent="-342900" algn="l">
              <a:spcAft>
                <a:spcPts val="600"/>
              </a:spcAft>
              <a:buAutoNum type="alphaLcParenBoth" startAt="5"/>
              <a:tabLst>
                <a:tab pos="457200" algn="l"/>
              </a:tabLst>
            </a:pPr>
            <a:endParaRPr lang="en-CH" sz="1800">
              <a:effectLst/>
              <a:latin typeface="Verdana" panose="020B0604030504040204" pitchFamily="34" charset="0"/>
              <a:ea typeface="Arial" panose="020B0604020202020204" pitchFamily="34" charset="0"/>
              <a:cs typeface="Arial" panose="020B0604020202020204" pitchFamily="34" charset="0"/>
            </a:endParaRPr>
          </a:p>
          <a:p>
            <a:pPr algn="l">
              <a:spcAft>
                <a:spcPts val="1200"/>
              </a:spcAft>
              <a:tabLst>
                <a:tab pos="457200" algn="l"/>
              </a:tabLst>
            </a:pPr>
            <a:r>
              <a:rPr lang="en-GB" sz="1800">
                <a:effectLst/>
                <a:latin typeface="Verdana" panose="020B0604030504040204" pitchFamily="34" charset="0"/>
                <a:ea typeface="PMingLiU" panose="02020500000000000000" pitchFamily="18" charset="-120"/>
                <a:cs typeface="Arial" panose="020B0604020202020204" pitchFamily="34" charset="0"/>
              </a:rPr>
              <a:t>(f)	Work with the Panel on Capacity Development of the Executive Council, through the Coordinator on Capacity Development, on </a:t>
            </a:r>
            <a:r>
              <a:rPr lang="en-GB" sz="1800" b="1">
                <a:effectLst/>
                <a:latin typeface="Verdana" panose="020B0604030504040204" pitchFamily="34" charset="0"/>
                <a:ea typeface="PMingLiU" panose="02020500000000000000" pitchFamily="18" charset="-120"/>
                <a:cs typeface="Arial" panose="020B0604020202020204" pitchFamily="34" charset="0"/>
              </a:rPr>
              <a:t>capacity development</a:t>
            </a:r>
            <a:r>
              <a:rPr lang="en-GB" sz="1800">
                <a:effectLst/>
                <a:latin typeface="Verdana" panose="020B0604030504040204" pitchFamily="34" charset="0"/>
                <a:ea typeface="PMingLiU" panose="02020500000000000000" pitchFamily="18" charset="-120"/>
                <a:cs typeface="Arial" panose="020B0604020202020204" pitchFamily="34" charset="0"/>
              </a:rPr>
              <a:t> including training.</a:t>
            </a:r>
            <a:endParaRPr lang="en-CH" sz="1800">
              <a:effectLst/>
              <a:latin typeface="Verdana" panose="020B0604030504040204" pitchFamily="34" charset="0"/>
              <a:ea typeface="Arial" panose="020B0604020202020204" pitchFamily="34" charset="0"/>
              <a:cs typeface="Arial" panose="020B0604020202020204" pitchFamily="34" charset="0"/>
            </a:endParaRPr>
          </a:p>
        </p:txBody>
      </p:sp>
      <p:sp>
        <p:nvSpPr>
          <p:cNvPr id="6" name="Shape 79">
            <a:extLst>
              <a:ext uri="{FF2B5EF4-FFF2-40B4-BE49-F238E27FC236}">
                <a16:creationId xmlns:a16="http://schemas.microsoft.com/office/drawing/2014/main" id="{DD9E333B-BF6E-7AB2-F0E0-9E5AB5360B85}"/>
              </a:ext>
            </a:extLst>
          </p:cNvPr>
          <p:cNvSpPr/>
          <p:nvPr/>
        </p:nvSpPr>
        <p:spPr>
          <a:xfrm>
            <a:off x="977936" y="253644"/>
            <a:ext cx="10691550" cy="436017"/>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nSpc>
                <a:spcPts val="3360"/>
              </a:lnSpc>
              <a:defRPr sz="1800"/>
            </a:pPr>
            <a:r>
              <a:rPr lang="en-US" sz="32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TORs of AG Hydrology (1/2)</a:t>
            </a:r>
          </a:p>
        </p:txBody>
      </p:sp>
    </p:spTree>
    <p:extLst>
      <p:ext uri="{BB962C8B-B14F-4D97-AF65-F5344CB8AC3E}">
        <p14:creationId xmlns:p14="http://schemas.microsoft.com/office/powerpoint/2010/main" val="2902026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3">
            <a:extLst>
              <a:ext uri="{FF2B5EF4-FFF2-40B4-BE49-F238E27FC236}">
                <a16:creationId xmlns:a16="http://schemas.microsoft.com/office/drawing/2014/main" id="{2C3E92C6-E85C-44F4-D22E-319EDE4B3C23}"/>
              </a:ext>
            </a:extLst>
          </p:cNvPr>
          <p:cNvSpPr txBox="1"/>
          <p:nvPr/>
        </p:nvSpPr>
        <p:spPr>
          <a:xfrm>
            <a:off x="977936" y="1878266"/>
            <a:ext cx="10019916" cy="3447098"/>
          </a:xfrm>
          <a:prstGeom prst="rect">
            <a:avLst/>
          </a:prstGeom>
          <a:noFill/>
        </p:spPr>
        <p:txBody>
          <a:bodyPr wrap="square" rtlCol="0">
            <a:spAutoFit/>
          </a:bodyPr>
          <a:lstStyle/>
          <a:p>
            <a:pPr marL="342900" indent="-342900">
              <a:spcBef>
                <a:spcPts val="1200"/>
              </a:spcBef>
              <a:buFont typeface="+mj-lt"/>
              <a:buAutoNum type="arabicPeriod"/>
            </a:pPr>
            <a:r>
              <a:rPr lang="en-GB" sz="1800">
                <a:effectLst/>
                <a:latin typeface="Verdana" panose="020B0604030504040204" pitchFamily="34" charset="0"/>
                <a:ea typeface="Verdana" panose="020B0604030504040204" pitchFamily="34" charset="0"/>
                <a:cs typeface="Verdana" panose="020B0604030504040204" pitchFamily="34" charset="0"/>
              </a:rPr>
              <a:t>To approve the final report of the Task Team Hydrology (TT-Hydro) and its recommendations, noting that recommendation on establishing an Advisory Group on Hydrology is handled under draft Resolution 6.2 (INFCOM-3);</a:t>
            </a:r>
            <a:endParaRPr lang="en-CH" sz="1800">
              <a:effectLst/>
              <a:latin typeface="Verdana" panose="020B0604030504040204" pitchFamily="34" charset="0"/>
              <a:ea typeface="Times New Roman" panose="02020603050405020304" pitchFamily="18" charset="0"/>
              <a:cs typeface="Times New Roman" panose="02020603050405020304" pitchFamily="18" charset="0"/>
            </a:endParaRPr>
          </a:p>
          <a:p>
            <a:pPr marL="342900" indent="-342900">
              <a:spcBef>
                <a:spcPts val="1200"/>
              </a:spcBef>
              <a:buFont typeface="+mj-lt"/>
              <a:buAutoNum type="arabicPeriod"/>
            </a:pPr>
            <a:r>
              <a:rPr lang="en-GB" sz="1800">
                <a:effectLst/>
                <a:latin typeface="Verdana" panose="020B0604030504040204" pitchFamily="34" charset="0"/>
                <a:ea typeface="Verdana" panose="020B0604030504040204" pitchFamily="34" charset="0"/>
                <a:cs typeface="Verdana" panose="020B0604030504040204" pitchFamily="34" charset="0"/>
              </a:rPr>
              <a:t>To request the Management Group of the Commission for Observation, Infrastructure and Information Systems and Standing Committees to implement relevant recommendations;</a:t>
            </a:r>
            <a:endParaRPr lang="en-CH" sz="1800">
              <a:effectLst/>
              <a:latin typeface="Verdana" panose="020B0604030504040204" pitchFamily="34" charset="0"/>
              <a:ea typeface="Times New Roman" panose="02020603050405020304" pitchFamily="18" charset="0"/>
              <a:cs typeface="Times New Roman" panose="02020603050405020304" pitchFamily="18" charset="0"/>
            </a:endParaRPr>
          </a:p>
          <a:p>
            <a:pPr marL="342900" indent="-342900">
              <a:spcBef>
                <a:spcPts val="1200"/>
              </a:spcBef>
              <a:buFont typeface="+mj-lt"/>
              <a:buAutoNum type="arabicPeriod"/>
            </a:pPr>
            <a:r>
              <a:rPr lang="en-GB" sz="1800">
                <a:effectLst/>
                <a:latin typeface="Verdana" panose="020B0604030504040204" pitchFamily="34" charset="0"/>
                <a:ea typeface="Verdana" panose="020B0604030504040204" pitchFamily="34" charset="0"/>
                <a:cs typeface="Verdana" panose="020B0604030504040204" pitchFamily="34" charset="0"/>
              </a:rPr>
              <a:t>To request the president of the Commission for Observation, Infrastructure and Information Systems to consult with the president of the Commission for Weather, Climate, Hydrological, Marine and Related Environmental Services and Applications and to engage with stakeholders as needed in order to develop and implement relevant recommendations.</a:t>
            </a:r>
            <a:endParaRPr lang="en-CH" sz="180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6" name="Shape 79">
            <a:extLst>
              <a:ext uri="{FF2B5EF4-FFF2-40B4-BE49-F238E27FC236}">
                <a16:creationId xmlns:a16="http://schemas.microsoft.com/office/drawing/2014/main" id="{DD9E333B-BF6E-7AB2-F0E0-9E5AB5360B85}"/>
              </a:ext>
            </a:extLst>
          </p:cNvPr>
          <p:cNvSpPr/>
          <p:nvPr/>
        </p:nvSpPr>
        <p:spPr>
          <a:xfrm>
            <a:off x="977936" y="1022901"/>
            <a:ext cx="10691550"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nSpc>
                <a:spcPts val="3360"/>
              </a:lnSpc>
              <a:defRPr sz="1800"/>
            </a:pPr>
            <a:r>
              <a:rPr lang="en-U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Draft decision</a:t>
            </a:r>
          </a:p>
        </p:txBody>
      </p:sp>
    </p:spTree>
    <p:extLst>
      <p:ext uri="{BB962C8B-B14F-4D97-AF65-F5344CB8AC3E}">
        <p14:creationId xmlns:p14="http://schemas.microsoft.com/office/powerpoint/2010/main" val="2541047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2218067" y="450545"/>
            <a:ext cx="9111349" cy="455446"/>
          </a:xfrm>
          <a:prstGeom prst="rect">
            <a:avLst/>
          </a:prstGeom>
          <a:noFill/>
          <a:ln w="12700">
            <a:miter lim="400000"/>
          </a:ln>
        </p:spPr>
        <p:txBody>
          <a:bodyPr wrap="square" lIns="0" tIns="0" rIns="0" bIns="0">
            <a:spAutoFit/>
          </a:bodyPr>
          <a:lstStyle>
            <a:defPPr>
              <a:defRPr lang="en-US"/>
            </a:defPPr>
            <a:lvl1pPr>
              <a:lnSpc>
                <a:spcPts val="3360"/>
              </a:lnSpc>
              <a:defRPr sz="4400" b="1" kern="1000">
                <a:solidFill>
                  <a:srgbClr val="005BAA"/>
                </a:solidFill>
                <a:latin typeface="Arial" panose="020B0604020202020204" pitchFamily="34" charset="0"/>
                <a:ea typeface="Verdana" panose="020B0604030504040204" pitchFamily="34" charset="0"/>
                <a:cs typeface="Arial" panose="020B0604020202020204" pitchFamily="34" charset="0"/>
              </a:defRPr>
            </a:lvl1pPr>
          </a:lstStyle>
          <a:p>
            <a:r>
              <a:rPr lang="en-US"/>
              <a:t>Global hydrological Data </a:t>
            </a:r>
            <a:r>
              <a:rPr lang="en-US" err="1"/>
              <a:t>Centres</a:t>
            </a:r>
            <a:r>
              <a:rPr lang="en-US"/>
              <a:t> </a:t>
            </a:r>
          </a:p>
        </p:txBody>
      </p:sp>
      <p:sp>
        <p:nvSpPr>
          <p:cNvPr id="8" name="TextBox 8"/>
          <p:cNvSpPr txBox="1"/>
          <p:nvPr/>
        </p:nvSpPr>
        <p:spPr>
          <a:xfrm>
            <a:off x="649224" y="1405496"/>
            <a:ext cx="11109960" cy="3927101"/>
          </a:xfrm>
          <a:prstGeom prst="rect">
            <a:avLst/>
          </a:prstGeom>
        </p:spPr>
        <p:txBody>
          <a:bodyPr wrap="square" lIns="0" tIns="0" rIns="0" bIns="0" rtlCol="0" anchor="t">
            <a:spAutoFit/>
          </a:bodyPr>
          <a:lstStyle/>
          <a:p>
            <a:pPr marL="180023" lvl="1">
              <a:lnSpc>
                <a:spcPts val="2239"/>
              </a:lnSpc>
            </a:pPr>
            <a:r>
              <a:rPr lang="en-US">
                <a:solidFill>
                  <a:srgbClr val="545454"/>
                </a:solidFill>
                <a:latin typeface="Verdana" panose="020B0604030504040204" pitchFamily="34" charset="0"/>
                <a:ea typeface="Verdana" panose="020B0604030504040204" pitchFamily="34" charset="0"/>
              </a:rPr>
              <a:t>Three WMO global hydrological Data </a:t>
            </a:r>
            <a:r>
              <a:rPr lang="en-US" err="1">
                <a:solidFill>
                  <a:srgbClr val="545454"/>
                </a:solidFill>
                <a:latin typeface="Verdana" panose="020B0604030504040204" pitchFamily="34" charset="0"/>
                <a:ea typeface="Verdana" panose="020B0604030504040204" pitchFamily="34" charset="0"/>
              </a:rPr>
              <a:t>Centres</a:t>
            </a:r>
            <a:r>
              <a:rPr lang="en-US">
                <a:solidFill>
                  <a:srgbClr val="545454"/>
                </a:solidFill>
                <a:latin typeface="Verdana" panose="020B0604030504040204" pitchFamily="34" charset="0"/>
                <a:ea typeface="Verdana" panose="020B0604030504040204" pitchFamily="34" charset="0"/>
              </a:rPr>
              <a:t>, together with the GPCC (Global Precipitation Climatology Centre) are supporting WMO efforts in hydrological cycle observing systems:</a:t>
            </a:r>
            <a:endParaRPr lang="en-US">
              <a:latin typeface="Verdana" panose="020B0604030504040204" pitchFamily="34" charset="0"/>
              <a:ea typeface="Verdana" panose="020B0604030504040204" pitchFamily="34" charset="0"/>
            </a:endParaRPr>
          </a:p>
          <a:p>
            <a:pPr marL="180414" lvl="1">
              <a:lnSpc>
                <a:spcPts val="2239"/>
              </a:lnSpc>
            </a:pPr>
            <a:endParaRPr lang="en-US">
              <a:solidFill>
                <a:srgbClr val="545454"/>
              </a:solidFill>
              <a:latin typeface="Verdana" panose="020B0604030504040204" pitchFamily="34" charset="0"/>
              <a:ea typeface="Verdana" panose="020B0604030504040204" pitchFamily="34" charset="0"/>
            </a:endParaRPr>
          </a:p>
          <a:p>
            <a:pPr marL="437589" lvl="1" indent="-257175">
              <a:lnSpc>
                <a:spcPts val="2239"/>
              </a:lnSpc>
              <a:buFont typeface="Arial" panose="020B0604020202020204" pitchFamily="34" charset="0"/>
              <a:buChar char="•"/>
            </a:pPr>
            <a:r>
              <a:rPr lang="en-US">
                <a:solidFill>
                  <a:srgbClr val="00B0F0"/>
                </a:solidFill>
                <a:latin typeface="Verdana" panose="020B0604030504040204" pitchFamily="34" charset="0"/>
                <a:ea typeface="Verdana" panose="020B0604030504040204" pitchFamily="34" charset="0"/>
              </a:rPr>
              <a:t>Global Runoff Data Centre (GRDC): </a:t>
            </a:r>
          </a:p>
          <a:p>
            <a:pPr marL="522923" lvl="2">
              <a:lnSpc>
                <a:spcPts val="2239"/>
              </a:lnSpc>
            </a:pPr>
            <a:r>
              <a:rPr lang="en-US">
                <a:solidFill>
                  <a:srgbClr val="545454"/>
                </a:solidFill>
                <a:latin typeface="Verdana" panose="020B0604030504040204" pitchFamily="34" charset="0"/>
                <a:ea typeface="Verdana" panose="020B0604030504040204" pitchFamily="34" charset="0"/>
              </a:rPr>
              <a:t>	hosted by the Federal Institute of Hydrology (</a:t>
            </a:r>
            <a:r>
              <a:rPr lang="en-US" err="1">
                <a:solidFill>
                  <a:srgbClr val="545454"/>
                </a:solidFill>
                <a:latin typeface="Verdana" panose="020B0604030504040204" pitchFamily="34" charset="0"/>
                <a:ea typeface="Verdana" panose="020B0604030504040204" pitchFamily="34" charset="0"/>
              </a:rPr>
              <a:t>BfG</a:t>
            </a:r>
            <a:r>
              <a:rPr lang="en-US">
                <a:solidFill>
                  <a:srgbClr val="545454"/>
                </a:solidFill>
                <a:latin typeface="Verdana" panose="020B0604030504040204" pitchFamily="34" charset="0"/>
                <a:ea typeface="Verdana" panose="020B0604030504040204" pitchFamily="34" charset="0"/>
              </a:rPr>
              <a:t>), Koblenz, Germany</a:t>
            </a:r>
          </a:p>
          <a:p>
            <a:pPr marL="522923" lvl="2">
              <a:lnSpc>
                <a:spcPts val="2239"/>
              </a:lnSpc>
            </a:pPr>
            <a:endParaRPr lang="en-US">
              <a:solidFill>
                <a:srgbClr val="545454"/>
              </a:solidFill>
              <a:latin typeface="Verdana" panose="020B0604030504040204" pitchFamily="34" charset="0"/>
              <a:ea typeface="Verdana" panose="020B0604030504040204" pitchFamily="34" charset="0"/>
            </a:endParaRPr>
          </a:p>
          <a:p>
            <a:pPr marL="437589" lvl="1" indent="-257175">
              <a:lnSpc>
                <a:spcPts val="2239"/>
              </a:lnSpc>
              <a:buFont typeface="Arial" panose="020B0604020202020204" pitchFamily="34" charset="0"/>
              <a:buChar char="•"/>
            </a:pPr>
            <a:r>
              <a:rPr lang="en-US">
                <a:solidFill>
                  <a:srgbClr val="00B0F0"/>
                </a:solidFill>
                <a:latin typeface="Verdana" panose="020B0604030504040204" pitchFamily="34" charset="0"/>
                <a:ea typeface="Verdana" panose="020B0604030504040204" pitchFamily="34" charset="0"/>
              </a:rPr>
              <a:t>International Groundwater Resources Assessment Centre (IGRAC) </a:t>
            </a:r>
          </a:p>
          <a:p>
            <a:pPr marL="266139" lvl="2">
              <a:lnSpc>
                <a:spcPts val="2239"/>
              </a:lnSpc>
            </a:pPr>
            <a:r>
              <a:rPr lang="en-US">
                <a:solidFill>
                  <a:srgbClr val="545454"/>
                </a:solidFill>
                <a:latin typeface="Verdana" panose="020B0604030504040204" pitchFamily="34" charset="0"/>
                <a:ea typeface="Verdana" panose="020B0604030504040204" pitchFamily="34" charset="0"/>
              </a:rPr>
              <a:t>	foundation under Dutch law and a UNESCO category 2 </a:t>
            </a:r>
            <a:r>
              <a:rPr lang="en-US" err="1">
                <a:solidFill>
                  <a:srgbClr val="545454"/>
                </a:solidFill>
                <a:latin typeface="Verdana" panose="020B0604030504040204" pitchFamily="34" charset="0"/>
                <a:ea typeface="Verdana" panose="020B0604030504040204" pitchFamily="34" charset="0"/>
              </a:rPr>
              <a:t>centre</a:t>
            </a:r>
            <a:endParaRPr lang="en-US">
              <a:solidFill>
                <a:srgbClr val="545454"/>
              </a:solidFill>
              <a:latin typeface="Verdana" panose="020B0604030504040204" pitchFamily="34" charset="0"/>
              <a:ea typeface="Verdana" panose="020B0604030504040204" pitchFamily="34" charset="0"/>
            </a:endParaRPr>
          </a:p>
          <a:p>
            <a:pPr marL="266139" lvl="2">
              <a:lnSpc>
                <a:spcPts val="2239"/>
              </a:lnSpc>
            </a:pPr>
            <a:endParaRPr lang="en-US">
              <a:solidFill>
                <a:srgbClr val="545454"/>
              </a:solidFill>
              <a:latin typeface="Verdana" panose="020B0604030504040204" pitchFamily="34" charset="0"/>
              <a:ea typeface="Verdana" panose="020B0604030504040204" pitchFamily="34" charset="0"/>
            </a:endParaRPr>
          </a:p>
          <a:p>
            <a:pPr marL="437589" lvl="1" indent="-257175">
              <a:lnSpc>
                <a:spcPts val="2239"/>
              </a:lnSpc>
              <a:buFont typeface="Arial" panose="020B0604020202020204" pitchFamily="34" charset="0"/>
              <a:buChar char="•"/>
            </a:pPr>
            <a:r>
              <a:rPr lang="en-US">
                <a:solidFill>
                  <a:srgbClr val="00B0F0"/>
                </a:solidFill>
                <a:latin typeface="Verdana" panose="020B0604030504040204" pitchFamily="34" charset="0"/>
                <a:ea typeface="Verdana" panose="020B0604030504040204" pitchFamily="34" charset="0"/>
              </a:rPr>
              <a:t>International Data Centre on Hydrology of Lakes and Reservoirs (HYDROLARE</a:t>
            </a:r>
            <a:r>
              <a:rPr lang="en-US">
                <a:solidFill>
                  <a:srgbClr val="545454"/>
                </a:solidFill>
                <a:latin typeface="Verdana" panose="020B0604030504040204" pitchFamily="34" charset="0"/>
                <a:ea typeface="Verdana" panose="020B0604030504040204" pitchFamily="34" charset="0"/>
              </a:rPr>
              <a:t>)</a:t>
            </a:r>
          </a:p>
          <a:p>
            <a:pPr marL="8964" lvl="2">
              <a:lnSpc>
                <a:spcPts val="2239"/>
              </a:lnSpc>
            </a:pPr>
            <a:r>
              <a:rPr lang="en-US">
                <a:solidFill>
                  <a:srgbClr val="545454"/>
                </a:solidFill>
                <a:latin typeface="Verdana" panose="020B0604030504040204" pitchFamily="34" charset="0"/>
                <a:ea typeface="Verdana" panose="020B0604030504040204" pitchFamily="34" charset="0"/>
              </a:rPr>
              <a:t>	hosted in the State Hydrological Institute, St. Petersburg, Russian Federation</a:t>
            </a:r>
          </a:p>
          <a:p>
            <a:pPr marL="8964" lvl="2">
              <a:lnSpc>
                <a:spcPts val="2239"/>
              </a:lnSpc>
            </a:pPr>
            <a:endParaRPr lang="en-US">
              <a:solidFill>
                <a:srgbClr val="545454"/>
              </a:solidFill>
              <a:latin typeface="Verdana" panose="020B0604030504040204" pitchFamily="34" charset="0"/>
              <a:ea typeface="Verdana" panose="020B0604030504040204" pitchFamily="34" charset="0"/>
            </a:endParaRPr>
          </a:p>
          <a:p>
            <a:pPr marL="437589" lvl="1" indent="-257175">
              <a:lnSpc>
                <a:spcPts val="2239"/>
              </a:lnSpc>
              <a:buFont typeface="Arial" panose="020B0604020202020204" pitchFamily="34" charset="0"/>
              <a:buChar char="•"/>
            </a:pPr>
            <a:r>
              <a:rPr lang="it-IT">
                <a:solidFill>
                  <a:srgbClr val="00B0F0"/>
                </a:solidFill>
                <a:latin typeface="Verdana" panose="020B0604030504040204" pitchFamily="34" charset="0"/>
                <a:ea typeface="Verdana" panose="020B0604030504040204" pitchFamily="34" charset="0"/>
              </a:rPr>
              <a:t>Global Precipitation Climatology Centre (GPCC)</a:t>
            </a:r>
          </a:p>
          <a:p>
            <a:pPr marL="523314" lvl="2">
              <a:lnSpc>
                <a:spcPts val="2239"/>
              </a:lnSpc>
            </a:pPr>
            <a:r>
              <a:rPr lang="de-DE">
                <a:solidFill>
                  <a:srgbClr val="545454"/>
                </a:solidFill>
                <a:latin typeface="Verdana" panose="020B0604030504040204" pitchFamily="34" charset="0"/>
                <a:ea typeface="Verdana" panose="020B0604030504040204" pitchFamily="34" charset="0"/>
              </a:rPr>
              <a:t>	Deutscher Wetterdienst (DWD), Offenbach, Germany</a:t>
            </a:r>
            <a:endParaRPr lang="en-US">
              <a:solidFill>
                <a:srgbClr val="545454"/>
              </a:solidFill>
              <a:latin typeface="Verdana" panose="020B0604030504040204" pitchFamily="34" charset="0"/>
              <a:ea typeface="Verdana" panose="020B0604030504040204" pitchFamily="34" charset="0"/>
            </a:endParaRPr>
          </a:p>
        </p:txBody>
      </p:sp>
      <p:sp>
        <p:nvSpPr>
          <p:cNvPr id="2" name="TextBox 1">
            <a:extLst>
              <a:ext uri="{FF2B5EF4-FFF2-40B4-BE49-F238E27FC236}">
                <a16:creationId xmlns:a16="http://schemas.microsoft.com/office/drawing/2014/main" id="{E6D25442-EB8C-78F1-4D41-901DCED72F01}"/>
              </a:ext>
            </a:extLst>
          </p:cNvPr>
          <p:cNvSpPr txBox="1"/>
          <p:nvPr/>
        </p:nvSpPr>
        <p:spPr>
          <a:xfrm>
            <a:off x="1005840" y="5332597"/>
            <a:ext cx="9701784" cy="646331"/>
          </a:xfrm>
          <a:prstGeom prst="rect">
            <a:avLst/>
          </a:prstGeom>
          <a:noFill/>
          <a:ln w="38100">
            <a:solidFill>
              <a:srgbClr val="FF0000"/>
            </a:solidFill>
          </a:ln>
        </p:spPr>
        <p:txBody>
          <a:bodyPr wrap="square" rtlCol="0">
            <a:spAutoFit/>
          </a:bodyPr>
          <a:lstStyle/>
          <a:p>
            <a:r>
              <a:rPr lang="en-US" b="1">
                <a:solidFill>
                  <a:srgbClr val="FF0000"/>
                </a:solidFill>
              </a:rPr>
              <a:t>Request from Cg-17 (2015) and former Commission for Hydrology (Chy-15, 2016) to assess the centers. Request was paused due to Reform, Covid and new developments (GBON, data policy, …)</a:t>
            </a:r>
            <a:endParaRPr lang="en-CH" b="1">
              <a:solidFill>
                <a:srgbClr val="FF0000"/>
              </a:solidFill>
            </a:endParaRPr>
          </a:p>
        </p:txBody>
      </p:sp>
      <p:sp>
        <p:nvSpPr>
          <p:cNvPr id="4" name="TextBox 3">
            <a:extLst>
              <a:ext uri="{FF2B5EF4-FFF2-40B4-BE49-F238E27FC236}">
                <a16:creationId xmlns:a16="http://schemas.microsoft.com/office/drawing/2014/main" id="{25FE4EB3-53A3-D7D1-EDDA-B4DA4813EC0C}"/>
              </a:ext>
            </a:extLst>
          </p:cNvPr>
          <p:cNvSpPr txBox="1"/>
          <p:nvPr/>
        </p:nvSpPr>
        <p:spPr>
          <a:xfrm>
            <a:off x="2057400" y="6239307"/>
            <a:ext cx="9701784" cy="369332"/>
          </a:xfrm>
          <a:prstGeom prst="rect">
            <a:avLst/>
          </a:prstGeom>
          <a:noFill/>
          <a:ln w="38100">
            <a:noFill/>
          </a:ln>
        </p:spPr>
        <p:txBody>
          <a:bodyPr wrap="square" rtlCol="0">
            <a:spAutoFit/>
          </a:bodyPr>
          <a:lstStyle/>
          <a:p>
            <a:r>
              <a:rPr lang="en-US" b="1">
                <a:solidFill>
                  <a:srgbClr val="0070C0"/>
                </a:solidFill>
              </a:rPr>
              <a:t>Assessment made by JET-HYDMON with representatives from all centers.</a:t>
            </a:r>
            <a:endParaRPr lang="en-CH" b="1">
              <a:solidFill>
                <a:srgbClr val="0070C0"/>
              </a:solidFill>
            </a:endParaRPr>
          </a:p>
        </p:txBody>
      </p:sp>
    </p:spTree>
    <p:extLst>
      <p:ext uri="{BB962C8B-B14F-4D97-AF65-F5344CB8AC3E}">
        <p14:creationId xmlns:p14="http://schemas.microsoft.com/office/powerpoint/2010/main" val="4059491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1524001" y="4692790"/>
            <a:ext cx="1388133" cy="1307960"/>
          </a:xfrm>
          <a:prstGeom prst="rect">
            <a:avLst/>
          </a:prstGeom>
        </p:spPr>
      </p:pic>
      <p:sp>
        <p:nvSpPr>
          <p:cNvPr id="7" name="TextBox 7"/>
          <p:cNvSpPr txBox="1"/>
          <p:nvPr/>
        </p:nvSpPr>
        <p:spPr>
          <a:xfrm>
            <a:off x="2169077" y="368647"/>
            <a:ext cx="7984575" cy="266804"/>
          </a:xfrm>
          <a:prstGeom prst="rect">
            <a:avLst/>
          </a:prstGeom>
        </p:spPr>
        <p:txBody>
          <a:bodyPr lIns="0" tIns="0" rIns="0" bIns="0" rtlCol="0" anchor="t">
            <a:spAutoFit/>
          </a:bodyPr>
          <a:lstStyle/>
          <a:p>
            <a:pPr>
              <a:lnSpc>
                <a:spcPts val="2004"/>
              </a:lnSpc>
            </a:pPr>
            <a:r>
              <a:rPr lang="en-US" sz="2800">
                <a:solidFill>
                  <a:srgbClr val="00529C"/>
                </a:solidFill>
                <a:latin typeface="Verdana" panose="020B0604030504040204" pitchFamily="34" charset="0"/>
                <a:ea typeface="Verdana" panose="020B0604030504040204" pitchFamily="34" charset="0"/>
              </a:rPr>
              <a:t>Assessment: SWOT Analysis</a:t>
            </a:r>
          </a:p>
        </p:txBody>
      </p:sp>
      <p:graphicFrame>
        <p:nvGraphicFramePr>
          <p:cNvPr id="5" name="Table 4">
            <a:extLst>
              <a:ext uri="{FF2B5EF4-FFF2-40B4-BE49-F238E27FC236}">
                <a16:creationId xmlns:a16="http://schemas.microsoft.com/office/drawing/2014/main" id="{07061128-F0D3-9D80-8214-D007BADB7F19}"/>
              </a:ext>
            </a:extLst>
          </p:cNvPr>
          <p:cNvGraphicFramePr>
            <a:graphicFrameLocks noGrp="1"/>
          </p:cNvGraphicFramePr>
          <p:nvPr>
            <p:extLst>
              <p:ext uri="{D42A27DB-BD31-4B8C-83A1-F6EECF244321}">
                <p14:modId xmlns:p14="http://schemas.microsoft.com/office/powerpoint/2010/main" val="786133818"/>
              </p:ext>
            </p:extLst>
          </p:nvPr>
        </p:nvGraphicFramePr>
        <p:xfrm>
          <a:off x="1602378" y="2472050"/>
          <a:ext cx="8784772" cy="3918792"/>
        </p:xfrm>
        <a:graphic>
          <a:graphicData uri="http://schemas.openxmlformats.org/drawingml/2006/table">
            <a:tbl>
              <a:tblPr firstRow="1" firstCol="1" bandRow="1">
                <a:tableStyleId>{5C22544A-7EE6-4342-B048-85BDC9FD1C3A}</a:tableStyleId>
              </a:tblPr>
              <a:tblGrid>
                <a:gridCol w="504472">
                  <a:extLst>
                    <a:ext uri="{9D8B030D-6E8A-4147-A177-3AD203B41FA5}">
                      <a16:colId xmlns:a16="http://schemas.microsoft.com/office/drawing/2014/main" val="4036163566"/>
                    </a:ext>
                  </a:extLst>
                </a:gridCol>
                <a:gridCol w="2070075">
                  <a:extLst>
                    <a:ext uri="{9D8B030D-6E8A-4147-A177-3AD203B41FA5}">
                      <a16:colId xmlns:a16="http://schemas.microsoft.com/office/drawing/2014/main" val="687568077"/>
                    </a:ext>
                  </a:extLst>
                </a:gridCol>
                <a:gridCol w="2070075">
                  <a:extLst>
                    <a:ext uri="{9D8B030D-6E8A-4147-A177-3AD203B41FA5}">
                      <a16:colId xmlns:a16="http://schemas.microsoft.com/office/drawing/2014/main" val="2513115391"/>
                    </a:ext>
                  </a:extLst>
                </a:gridCol>
                <a:gridCol w="2070075">
                  <a:extLst>
                    <a:ext uri="{9D8B030D-6E8A-4147-A177-3AD203B41FA5}">
                      <a16:colId xmlns:a16="http://schemas.microsoft.com/office/drawing/2014/main" val="3148660636"/>
                    </a:ext>
                  </a:extLst>
                </a:gridCol>
                <a:gridCol w="2070075">
                  <a:extLst>
                    <a:ext uri="{9D8B030D-6E8A-4147-A177-3AD203B41FA5}">
                      <a16:colId xmlns:a16="http://schemas.microsoft.com/office/drawing/2014/main" val="2866006206"/>
                    </a:ext>
                  </a:extLst>
                </a:gridCol>
              </a:tblGrid>
              <a:tr h="152796">
                <a:tc>
                  <a:txBody>
                    <a:bodyPr/>
                    <a:lstStyle/>
                    <a:p>
                      <a:pPr algn="ctr">
                        <a:lnSpc>
                          <a:spcPct val="107000"/>
                        </a:lnSpc>
                        <a:spcAft>
                          <a:spcPts val="1000"/>
                        </a:spcAft>
                      </a:pPr>
                      <a:r>
                        <a:rPr lang="en-GB" sz="800">
                          <a:effectLst/>
                        </a:rPr>
                        <a:t> </a:t>
                      </a:r>
                      <a:endParaRPr lang="en-GB" sz="800">
                        <a:effectLst/>
                        <a:latin typeface="Verdana" panose="020B0604030504040204" pitchFamily="34" charset="0"/>
                        <a:ea typeface="Verdana" panose="020B0604030504040204" pitchFamily="34" charset="0"/>
                        <a:cs typeface="Verdana" panose="020B0604030504040204" pitchFamily="34" charset="0"/>
                      </a:endParaRPr>
                    </a:p>
                  </a:txBody>
                  <a:tcPr marL="27998" marR="27998" marT="0" marB="0" anchor="ctr"/>
                </a:tc>
                <a:tc>
                  <a:txBody>
                    <a:bodyPr/>
                    <a:lstStyle/>
                    <a:p>
                      <a:pPr algn="ctr">
                        <a:lnSpc>
                          <a:spcPct val="107000"/>
                        </a:lnSpc>
                        <a:spcAft>
                          <a:spcPts val="1000"/>
                        </a:spcAft>
                      </a:pPr>
                      <a:r>
                        <a:rPr lang="en-GB" sz="800" u="sng">
                          <a:effectLst/>
                        </a:rPr>
                        <a:t>IGRAC</a:t>
                      </a:r>
                      <a:endParaRPr lang="en-GB" sz="800">
                        <a:effectLst/>
                        <a:latin typeface="Verdana" panose="020B0604030504040204" pitchFamily="34" charset="0"/>
                        <a:ea typeface="Verdana" panose="020B0604030504040204" pitchFamily="34" charset="0"/>
                        <a:cs typeface="Verdana" panose="020B0604030504040204" pitchFamily="34" charset="0"/>
                      </a:endParaRPr>
                    </a:p>
                  </a:txBody>
                  <a:tcPr marL="27998" marR="27998" marT="0" marB="0" anchor="ctr"/>
                </a:tc>
                <a:tc>
                  <a:txBody>
                    <a:bodyPr/>
                    <a:lstStyle/>
                    <a:p>
                      <a:pPr algn="ctr">
                        <a:lnSpc>
                          <a:spcPct val="107000"/>
                        </a:lnSpc>
                        <a:spcAft>
                          <a:spcPts val="1000"/>
                        </a:spcAft>
                      </a:pPr>
                      <a:r>
                        <a:rPr lang="en-GB" sz="800" u="sng">
                          <a:effectLst/>
                        </a:rPr>
                        <a:t>GPCC</a:t>
                      </a:r>
                      <a:endParaRPr lang="en-GB" sz="800">
                        <a:effectLst/>
                        <a:latin typeface="Verdana" panose="020B0604030504040204" pitchFamily="34" charset="0"/>
                        <a:ea typeface="Verdana" panose="020B0604030504040204" pitchFamily="34" charset="0"/>
                        <a:cs typeface="Verdana" panose="020B0604030504040204" pitchFamily="34" charset="0"/>
                      </a:endParaRPr>
                    </a:p>
                  </a:txBody>
                  <a:tcPr marL="27998" marR="27998" marT="0" marB="0" anchor="ctr"/>
                </a:tc>
                <a:tc>
                  <a:txBody>
                    <a:bodyPr/>
                    <a:lstStyle/>
                    <a:p>
                      <a:pPr algn="ctr">
                        <a:lnSpc>
                          <a:spcPct val="107000"/>
                        </a:lnSpc>
                        <a:spcAft>
                          <a:spcPts val="1000"/>
                        </a:spcAft>
                      </a:pPr>
                      <a:r>
                        <a:rPr lang="en-GB" sz="800" u="sng">
                          <a:effectLst/>
                        </a:rPr>
                        <a:t>GRDC</a:t>
                      </a:r>
                      <a:endParaRPr lang="en-GB" sz="800">
                        <a:effectLst/>
                        <a:latin typeface="Verdana" panose="020B0604030504040204" pitchFamily="34" charset="0"/>
                        <a:ea typeface="Verdana" panose="020B0604030504040204" pitchFamily="34" charset="0"/>
                        <a:cs typeface="Verdana" panose="020B0604030504040204" pitchFamily="34" charset="0"/>
                      </a:endParaRPr>
                    </a:p>
                  </a:txBody>
                  <a:tcPr marL="27998" marR="27998" marT="0" marB="0" anchor="ctr"/>
                </a:tc>
                <a:tc>
                  <a:txBody>
                    <a:bodyPr/>
                    <a:lstStyle/>
                    <a:p>
                      <a:pPr algn="ctr">
                        <a:lnSpc>
                          <a:spcPct val="107000"/>
                        </a:lnSpc>
                        <a:spcAft>
                          <a:spcPts val="1000"/>
                        </a:spcAft>
                      </a:pPr>
                      <a:r>
                        <a:rPr lang="en-GB" sz="800" u="sng">
                          <a:effectLst/>
                        </a:rPr>
                        <a:t>HYDROLARE</a:t>
                      </a:r>
                      <a:endParaRPr lang="en-GB" sz="800">
                        <a:effectLst/>
                        <a:latin typeface="Verdana" panose="020B0604030504040204" pitchFamily="34" charset="0"/>
                        <a:ea typeface="Verdana" panose="020B0604030504040204" pitchFamily="34" charset="0"/>
                        <a:cs typeface="Verdana" panose="020B0604030504040204" pitchFamily="34" charset="0"/>
                      </a:endParaRPr>
                    </a:p>
                  </a:txBody>
                  <a:tcPr marL="27998" marR="27998" marT="0" marB="0" anchor="ctr"/>
                </a:tc>
                <a:extLst>
                  <a:ext uri="{0D108BD9-81ED-4DB2-BD59-A6C34878D82A}">
                    <a16:rowId xmlns:a16="http://schemas.microsoft.com/office/drawing/2014/main" val="3991050431"/>
                  </a:ext>
                </a:extLst>
              </a:tr>
              <a:tr h="1304027">
                <a:tc>
                  <a:txBody>
                    <a:bodyPr/>
                    <a:lstStyle/>
                    <a:p>
                      <a:pPr algn="ctr">
                        <a:lnSpc>
                          <a:spcPct val="107000"/>
                        </a:lnSpc>
                        <a:spcAft>
                          <a:spcPts val="1000"/>
                        </a:spcAft>
                      </a:pPr>
                      <a:r>
                        <a:rPr lang="en-GB" sz="800">
                          <a:effectLst/>
                        </a:rPr>
                        <a:t>Strength</a:t>
                      </a:r>
                      <a:endParaRPr lang="en-GB" sz="800">
                        <a:effectLst/>
                        <a:latin typeface="Verdana" panose="020B0604030504040204" pitchFamily="34" charset="0"/>
                        <a:ea typeface="Verdana" panose="020B0604030504040204" pitchFamily="34" charset="0"/>
                        <a:cs typeface="Verdana" panose="020B0604030504040204" pitchFamily="34" charset="0"/>
                      </a:endParaRPr>
                    </a:p>
                  </a:txBody>
                  <a:tcPr marL="27998" marR="27998" marT="0" marB="0" vert="vert270" anchor="ctr"/>
                </a:tc>
                <a:tc>
                  <a:txBody>
                    <a:bodyPr/>
                    <a:lstStyle/>
                    <a:p>
                      <a:pPr algn="l">
                        <a:lnSpc>
                          <a:spcPct val="107000"/>
                        </a:lnSpc>
                        <a:spcAft>
                          <a:spcPts val="1200"/>
                        </a:spcAft>
                      </a:pPr>
                      <a:r>
                        <a:rPr lang="en-GB" sz="800">
                          <a:effectLst/>
                        </a:rPr>
                        <a:t>- Strong support from Dutch Government and linkages to IHE Delft</a:t>
                      </a:r>
                      <a:br>
                        <a:rPr lang="en-GB" sz="800">
                          <a:effectLst/>
                        </a:rPr>
                      </a:br>
                      <a:r>
                        <a:rPr lang="en-GB" sz="900" b="1">
                          <a:solidFill>
                            <a:srgbClr val="00B050"/>
                          </a:solidFill>
                          <a:effectLst/>
                        </a:rPr>
                        <a:t>- UNESCO category 2 Centre</a:t>
                      </a:r>
                      <a:br>
                        <a:rPr lang="en-GB" sz="800">
                          <a:effectLst/>
                        </a:rPr>
                      </a:br>
                      <a:r>
                        <a:rPr lang="en-GB" sz="800">
                          <a:effectLst/>
                        </a:rPr>
                        <a:t>- Open-source data management system</a:t>
                      </a:r>
                      <a:br>
                        <a:rPr lang="en-GB" sz="800">
                          <a:effectLst/>
                        </a:rPr>
                      </a:br>
                      <a:r>
                        <a:rPr lang="en-GB" sz="800" b="0">
                          <a:solidFill>
                            <a:schemeClr val="tx1"/>
                          </a:solidFill>
                          <a:effectLst/>
                        </a:rPr>
                        <a:t>- Data dissemination through web-publication</a:t>
                      </a:r>
                      <a:br>
                        <a:rPr lang="en-GB" sz="900" b="1">
                          <a:solidFill>
                            <a:srgbClr val="C00000"/>
                          </a:solidFill>
                          <a:effectLst/>
                        </a:rPr>
                      </a:br>
                      <a:r>
                        <a:rPr lang="en-GB" sz="900" b="1">
                          <a:solidFill>
                            <a:srgbClr val="00B050"/>
                          </a:solidFill>
                          <a:effectLst/>
                        </a:rPr>
                        <a:t>- Own groundwater research activities</a:t>
                      </a:r>
                      <a:endParaRPr lang="en-GB" sz="900" b="1">
                        <a:solidFill>
                          <a:srgbClr val="00B050"/>
                        </a:solidFill>
                        <a:effectLst/>
                        <a:latin typeface="Verdana" panose="020B0604030504040204" pitchFamily="34" charset="0"/>
                        <a:ea typeface="Verdana" panose="020B0604030504040204" pitchFamily="34" charset="0"/>
                        <a:cs typeface="Verdana" panose="020B0604030504040204" pitchFamily="34" charset="0"/>
                      </a:endParaRPr>
                    </a:p>
                  </a:txBody>
                  <a:tcPr marL="27998" marR="27998" marT="0" marB="0" anchor="ctr"/>
                </a:tc>
                <a:tc>
                  <a:txBody>
                    <a:bodyPr/>
                    <a:lstStyle/>
                    <a:p>
                      <a:pPr algn="l">
                        <a:lnSpc>
                          <a:spcPct val="107000"/>
                        </a:lnSpc>
                        <a:spcAft>
                          <a:spcPts val="1000"/>
                        </a:spcAft>
                      </a:pPr>
                      <a:r>
                        <a:rPr lang="en-GB" sz="800">
                          <a:effectLst/>
                        </a:rPr>
                        <a:t>- Strong support from DWD</a:t>
                      </a:r>
                      <a:br>
                        <a:rPr lang="en-US" sz="800">
                          <a:effectLst/>
                        </a:rPr>
                      </a:br>
                      <a:r>
                        <a:rPr lang="en-GB" sz="800">
                          <a:effectLst/>
                        </a:rPr>
                        <a:t>- Connections to GCOS and WCRP</a:t>
                      </a:r>
                      <a:br>
                        <a:rPr lang="en-US" sz="800">
                          <a:effectLst/>
                        </a:rPr>
                      </a:br>
                      <a:r>
                        <a:rPr lang="en-GB" sz="900" b="1">
                          <a:solidFill>
                            <a:srgbClr val="00B050"/>
                          </a:solidFill>
                          <a:effectLst/>
                        </a:rPr>
                        <a:t>- Worlds' largest database for QC precipitation data</a:t>
                      </a:r>
                      <a:br>
                        <a:rPr lang="en-US" sz="800">
                          <a:effectLst/>
                        </a:rPr>
                      </a:br>
                      <a:r>
                        <a:rPr lang="en-GB" sz="800">
                          <a:effectLst/>
                        </a:rPr>
                        <a:t>- Large number of data providers</a:t>
                      </a:r>
                      <a:br>
                        <a:rPr lang="en-US" sz="800">
                          <a:effectLst/>
                        </a:rPr>
                      </a:br>
                      <a:r>
                        <a:rPr lang="en-GB" sz="900" b="1">
                          <a:solidFill>
                            <a:srgbClr val="00B050"/>
                          </a:solidFill>
                          <a:effectLst/>
                        </a:rPr>
                        <a:t>- Long-term time series for climate change studies</a:t>
                      </a:r>
                      <a:br>
                        <a:rPr lang="en-US" sz="800">
                          <a:effectLst/>
                        </a:rPr>
                      </a:br>
                      <a:r>
                        <a:rPr lang="en-GB" sz="800">
                          <a:effectLst/>
                        </a:rPr>
                        <a:t>- Historical and real time data</a:t>
                      </a:r>
                      <a:br>
                        <a:rPr lang="en-US" sz="800">
                          <a:effectLst/>
                        </a:rPr>
                      </a:br>
                      <a:r>
                        <a:rPr lang="en-GB" sz="800">
                          <a:effectLst/>
                        </a:rPr>
                        <a:t>- Data publication via download gate</a:t>
                      </a:r>
                      <a:endParaRPr lang="en-GB" sz="800">
                        <a:effectLst/>
                        <a:latin typeface="Verdana" panose="020B0604030504040204" pitchFamily="34" charset="0"/>
                        <a:ea typeface="Verdana" panose="020B0604030504040204" pitchFamily="34" charset="0"/>
                        <a:cs typeface="Verdana" panose="020B0604030504040204" pitchFamily="34" charset="0"/>
                      </a:endParaRPr>
                    </a:p>
                  </a:txBody>
                  <a:tcPr marL="27998" marR="27998" marT="0" marB="0" anchor="ctr"/>
                </a:tc>
                <a:tc>
                  <a:txBody>
                    <a:bodyPr/>
                    <a:lstStyle/>
                    <a:p>
                      <a:pPr algn="l">
                        <a:lnSpc>
                          <a:spcPct val="107000"/>
                        </a:lnSpc>
                        <a:spcAft>
                          <a:spcPts val="1000"/>
                        </a:spcAft>
                      </a:pPr>
                      <a:r>
                        <a:rPr lang="en-GB" sz="800">
                          <a:effectLst/>
                        </a:rPr>
                        <a:t>- Long established "institution", well supported by German Government</a:t>
                      </a:r>
                      <a:br>
                        <a:rPr lang="en-US" sz="800">
                          <a:effectLst/>
                        </a:rPr>
                      </a:br>
                      <a:r>
                        <a:rPr lang="en-GB" sz="800">
                          <a:effectLst/>
                        </a:rPr>
                        <a:t>- Long-term time series for hydroclimate studies</a:t>
                      </a:r>
                      <a:br>
                        <a:rPr lang="en-US" sz="800">
                          <a:effectLst/>
                        </a:rPr>
                      </a:br>
                      <a:r>
                        <a:rPr lang="en-GB" sz="800">
                          <a:effectLst/>
                        </a:rPr>
                        <a:t>- Strong connections with different data providers</a:t>
                      </a:r>
                      <a:br>
                        <a:rPr lang="en-US" sz="800">
                          <a:effectLst/>
                        </a:rPr>
                      </a:br>
                      <a:r>
                        <a:rPr lang="en-GB" sz="900" b="1">
                          <a:solidFill>
                            <a:srgbClr val="00B050"/>
                          </a:solidFill>
                          <a:effectLst/>
                        </a:rPr>
                        <a:t>- Large number and wide range of users</a:t>
                      </a:r>
                      <a:br>
                        <a:rPr lang="en-US" sz="800">
                          <a:effectLst/>
                        </a:rPr>
                      </a:br>
                      <a:r>
                        <a:rPr lang="en-GB" sz="800">
                          <a:effectLst/>
                        </a:rPr>
                        <a:t>- New Data Management System since 2017</a:t>
                      </a:r>
                      <a:br>
                        <a:rPr lang="en-US" sz="800">
                          <a:effectLst/>
                        </a:rPr>
                      </a:br>
                      <a:r>
                        <a:rPr lang="en-GB" sz="800">
                          <a:effectLst/>
                        </a:rPr>
                        <a:t>- Data available in various formats</a:t>
                      </a:r>
                      <a:br>
                        <a:rPr lang="en-US" sz="800">
                          <a:effectLst/>
                        </a:rPr>
                      </a:br>
                      <a:r>
                        <a:rPr lang="en-GB" sz="800">
                          <a:effectLst/>
                        </a:rPr>
                        <a:t>- Active participation in various WMO programs</a:t>
                      </a:r>
                      <a:br>
                        <a:rPr lang="en-US" sz="800">
                          <a:effectLst/>
                        </a:rPr>
                      </a:br>
                      <a:r>
                        <a:rPr lang="en-GB" sz="900" b="1">
                          <a:solidFill>
                            <a:srgbClr val="00B050"/>
                          </a:solidFill>
                          <a:effectLst/>
                        </a:rPr>
                        <a:t>- Is a global reference for runoff data</a:t>
                      </a:r>
                      <a:endParaRPr lang="en-GB" sz="900" b="1">
                        <a:solidFill>
                          <a:srgbClr val="00B050"/>
                        </a:solidFill>
                        <a:effectLst/>
                        <a:latin typeface="Verdana" panose="020B0604030504040204" pitchFamily="34" charset="0"/>
                        <a:ea typeface="Verdana" panose="020B0604030504040204" pitchFamily="34" charset="0"/>
                        <a:cs typeface="Verdana" panose="020B0604030504040204" pitchFamily="34" charset="0"/>
                      </a:endParaRPr>
                    </a:p>
                  </a:txBody>
                  <a:tcPr marL="27998" marR="27998" marT="0" marB="0" anchor="ctr"/>
                </a:tc>
                <a:tc>
                  <a:txBody>
                    <a:bodyPr/>
                    <a:lstStyle/>
                    <a:p>
                      <a:pPr algn="l">
                        <a:lnSpc>
                          <a:spcPct val="107000"/>
                        </a:lnSpc>
                        <a:spcAft>
                          <a:spcPts val="1000"/>
                        </a:spcAft>
                      </a:pPr>
                      <a:r>
                        <a:rPr lang="en-GB" sz="800">
                          <a:effectLst/>
                        </a:rPr>
                        <a:t>- Strong commitment from the Russian Institute for Hydrology</a:t>
                      </a:r>
                      <a:br>
                        <a:rPr lang="en-GB" sz="800">
                          <a:effectLst/>
                        </a:rPr>
                      </a:br>
                      <a:r>
                        <a:rPr lang="en-GB" sz="900" b="1">
                          <a:solidFill>
                            <a:srgbClr val="00B050"/>
                          </a:solidFill>
                          <a:effectLst/>
                        </a:rPr>
                        <a:t>- Strong cooperation with the Laboratory for Geophysical Ocean Research (LEGOS)</a:t>
                      </a:r>
                      <a:endParaRPr lang="en-GB" sz="900" b="1">
                        <a:solidFill>
                          <a:srgbClr val="00B050"/>
                        </a:solidFill>
                        <a:effectLst/>
                        <a:latin typeface="Verdana" panose="020B0604030504040204" pitchFamily="34" charset="0"/>
                        <a:ea typeface="Verdana" panose="020B0604030504040204" pitchFamily="34" charset="0"/>
                        <a:cs typeface="Verdana" panose="020B0604030504040204" pitchFamily="34" charset="0"/>
                      </a:endParaRPr>
                    </a:p>
                  </a:txBody>
                  <a:tcPr marL="27998" marR="27998" marT="0" marB="0" anchor="ctr"/>
                </a:tc>
                <a:extLst>
                  <a:ext uri="{0D108BD9-81ED-4DB2-BD59-A6C34878D82A}">
                    <a16:rowId xmlns:a16="http://schemas.microsoft.com/office/drawing/2014/main" val="2341915780"/>
                  </a:ext>
                </a:extLst>
              </a:tr>
              <a:tr h="629412">
                <a:tc>
                  <a:txBody>
                    <a:bodyPr/>
                    <a:lstStyle/>
                    <a:p>
                      <a:pPr algn="ctr">
                        <a:lnSpc>
                          <a:spcPct val="107000"/>
                        </a:lnSpc>
                        <a:spcAft>
                          <a:spcPts val="1000"/>
                        </a:spcAft>
                      </a:pPr>
                      <a:r>
                        <a:rPr lang="en-GB" sz="800">
                          <a:effectLst/>
                        </a:rPr>
                        <a:t>Weaknesses</a:t>
                      </a:r>
                      <a:endParaRPr lang="en-GB" sz="800">
                        <a:effectLst/>
                        <a:latin typeface="Verdana" panose="020B0604030504040204" pitchFamily="34" charset="0"/>
                        <a:ea typeface="Verdana" panose="020B0604030504040204" pitchFamily="34" charset="0"/>
                        <a:cs typeface="Verdana" panose="020B0604030504040204" pitchFamily="34" charset="0"/>
                      </a:endParaRPr>
                    </a:p>
                  </a:txBody>
                  <a:tcPr marL="27998" marR="27998" marT="0" marB="0" vert="vert270" anchor="ctr"/>
                </a:tc>
                <a:tc>
                  <a:txBody>
                    <a:bodyPr/>
                    <a:lstStyle/>
                    <a:p>
                      <a:pPr algn="l">
                        <a:lnSpc>
                          <a:spcPct val="107000"/>
                        </a:lnSpc>
                        <a:spcAft>
                          <a:spcPts val="1000"/>
                        </a:spcAft>
                      </a:pPr>
                      <a:r>
                        <a:rPr lang="en-GB" sz="900" b="1">
                          <a:solidFill>
                            <a:srgbClr val="00B050"/>
                          </a:solidFill>
                          <a:effectLst/>
                        </a:rPr>
                        <a:t>- Connections to WMO data activities to be reinforced</a:t>
                      </a:r>
                      <a:br>
                        <a:rPr lang="en-US" sz="800">
                          <a:effectLst/>
                        </a:rPr>
                      </a:br>
                      <a:r>
                        <a:rPr lang="en-GB" sz="800">
                          <a:effectLst/>
                        </a:rPr>
                        <a:t>- No own QA/QC system but QA/QC checked with data providers</a:t>
                      </a:r>
                      <a:endParaRPr lang="en-GB" sz="800">
                        <a:effectLst/>
                        <a:latin typeface="Verdana" panose="020B0604030504040204" pitchFamily="34" charset="0"/>
                        <a:ea typeface="Verdana" panose="020B0604030504040204" pitchFamily="34" charset="0"/>
                        <a:cs typeface="Verdana" panose="020B0604030504040204" pitchFamily="34" charset="0"/>
                      </a:endParaRPr>
                    </a:p>
                  </a:txBody>
                  <a:tcPr marL="27998" marR="27998" marT="0" marB="0" anchor="ctr"/>
                </a:tc>
                <a:tc>
                  <a:txBody>
                    <a:bodyPr/>
                    <a:lstStyle/>
                    <a:p>
                      <a:pPr algn="l">
                        <a:lnSpc>
                          <a:spcPct val="107000"/>
                        </a:lnSpc>
                        <a:spcAft>
                          <a:spcPts val="1000"/>
                        </a:spcAft>
                      </a:pPr>
                      <a:r>
                        <a:rPr lang="en-GB" sz="900" b="1">
                          <a:solidFill>
                            <a:srgbClr val="00B050"/>
                          </a:solidFill>
                          <a:effectLst/>
                        </a:rPr>
                        <a:t>- Number of users not known</a:t>
                      </a:r>
                      <a:endParaRPr lang="en-GB" sz="900" b="1">
                        <a:solidFill>
                          <a:srgbClr val="00B050"/>
                        </a:solidFill>
                        <a:effectLst/>
                        <a:latin typeface="Verdana" panose="020B0604030504040204" pitchFamily="34" charset="0"/>
                        <a:ea typeface="Verdana" panose="020B0604030504040204" pitchFamily="34" charset="0"/>
                        <a:cs typeface="Verdana" panose="020B0604030504040204" pitchFamily="34" charset="0"/>
                      </a:endParaRPr>
                    </a:p>
                  </a:txBody>
                  <a:tcPr marL="27998" marR="27998" marT="0" marB="0" anchor="ctr"/>
                </a:tc>
                <a:tc>
                  <a:txBody>
                    <a:bodyPr/>
                    <a:lstStyle/>
                    <a:p>
                      <a:pPr algn="l">
                        <a:lnSpc>
                          <a:spcPct val="107000"/>
                        </a:lnSpc>
                        <a:spcAft>
                          <a:spcPts val="1000"/>
                        </a:spcAft>
                      </a:pPr>
                      <a:r>
                        <a:rPr lang="en-GB" sz="900" b="1">
                          <a:solidFill>
                            <a:srgbClr val="00B050"/>
                          </a:solidFill>
                          <a:effectLst/>
                        </a:rPr>
                        <a:t>- Lack support in engaging with providers for data acquisition </a:t>
                      </a:r>
                      <a:endParaRPr lang="en-GB" sz="900" b="1">
                        <a:solidFill>
                          <a:srgbClr val="00B050"/>
                        </a:solidFill>
                        <a:effectLst/>
                        <a:latin typeface="Verdana" panose="020B0604030504040204" pitchFamily="34" charset="0"/>
                        <a:ea typeface="Verdana" panose="020B0604030504040204" pitchFamily="34" charset="0"/>
                        <a:cs typeface="Verdana" panose="020B0604030504040204" pitchFamily="34" charset="0"/>
                      </a:endParaRPr>
                    </a:p>
                  </a:txBody>
                  <a:tcPr marL="27998" marR="27998" marT="0" marB="0" anchor="ctr"/>
                </a:tc>
                <a:tc>
                  <a:txBody>
                    <a:bodyPr/>
                    <a:lstStyle/>
                    <a:p>
                      <a:pPr algn="l">
                        <a:lnSpc>
                          <a:spcPct val="107000"/>
                        </a:lnSpc>
                        <a:spcAft>
                          <a:spcPts val="1000"/>
                        </a:spcAft>
                      </a:pPr>
                      <a:r>
                        <a:rPr lang="en-GB" sz="800">
                          <a:effectLst/>
                        </a:rPr>
                        <a:t>- Limited resources</a:t>
                      </a:r>
                      <a:br>
                        <a:rPr lang="en-GB" sz="800">
                          <a:effectLst/>
                        </a:rPr>
                      </a:br>
                      <a:r>
                        <a:rPr lang="en-GB" sz="900" b="1">
                          <a:solidFill>
                            <a:srgbClr val="00B050"/>
                          </a:solidFill>
                          <a:effectLst/>
                        </a:rPr>
                        <a:t>- Not many users nor providers identified</a:t>
                      </a:r>
                      <a:br>
                        <a:rPr lang="en-GB" sz="800">
                          <a:effectLst/>
                        </a:rPr>
                      </a:br>
                      <a:r>
                        <a:rPr lang="en-GB" sz="800">
                          <a:effectLst/>
                        </a:rPr>
                        <a:t>- Limited data access</a:t>
                      </a:r>
                      <a:br>
                        <a:rPr lang="en-GB" sz="800">
                          <a:effectLst/>
                        </a:rPr>
                      </a:br>
                      <a:r>
                        <a:rPr lang="en-GB" sz="800">
                          <a:effectLst/>
                        </a:rPr>
                        <a:t>- No QA/QC done within the centre; data providers responsible for QA/QC </a:t>
                      </a:r>
                      <a:endParaRPr lang="en-GB" sz="800">
                        <a:effectLst/>
                        <a:latin typeface="Verdana" panose="020B0604030504040204" pitchFamily="34" charset="0"/>
                        <a:ea typeface="Verdana" panose="020B0604030504040204" pitchFamily="34" charset="0"/>
                        <a:cs typeface="Verdana" panose="020B0604030504040204" pitchFamily="34" charset="0"/>
                      </a:endParaRPr>
                    </a:p>
                  </a:txBody>
                  <a:tcPr marL="27998" marR="27998" marT="0" marB="0" anchor="ctr"/>
                </a:tc>
                <a:extLst>
                  <a:ext uri="{0D108BD9-81ED-4DB2-BD59-A6C34878D82A}">
                    <a16:rowId xmlns:a16="http://schemas.microsoft.com/office/drawing/2014/main" val="2599634272"/>
                  </a:ext>
                </a:extLst>
              </a:tr>
              <a:tr h="1287304">
                <a:tc>
                  <a:txBody>
                    <a:bodyPr/>
                    <a:lstStyle/>
                    <a:p>
                      <a:pPr algn="ctr">
                        <a:lnSpc>
                          <a:spcPct val="107000"/>
                        </a:lnSpc>
                        <a:spcAft>
                          <a:spcPts val="1000"/>
                        </a:spcAft>
                      </a:pPr>
                      <a:r>
                        <a:rPr lang="en-GB" sz="800">
                          <a:effectLst/>
                        </a:rPr>
                        <a:t>Opportunities</a:t>
                      </a:r>
                      <a:endParaRPr lang="en-GB" sz="800">
                        <a:effectLst/>
                        <a:latin typeface="Verdana" panose="020B0604030504040204" pitchFamily="34" charset="0"/>
                        <a:ea typeface="Verdana" panose="020B0604030504040204" pitchFamily="34" charset="0"/>
                        <a:cs typeface="Verdana" panose="020B0604030504040204" pitchFamily="34" charset="0"/>
                      </a:endParaRPr>
                    </a:p>
                  </a:txBody>
                  <a:tcPr marL="27998" marR="27998" marT="0" marB="0" vert="vert270" anchor="ctr"/>
                </a:tc>
                <a:tc>
                  <a:txBody>
                    <a:bodyPr/>
                    <a:lstStyle/>
                    <a:p>
                      <a:pPr algn="l">
                        <a:lnSpc>
                          <a:spcPct val="107000"/>
                        </a:lnSpc>
                        <a:spcAft>
                          <a:spcPts val="1000"/>
                        </a:spcAft>
                      </a:pPr>
                      <a:br>
                        <a:rPr lang="en-US" sz="800">
                          <a:effectLst/>
                        </a:rPr>
                      </a:br>
                      <a:r>
                        <a:rPr lang="en-GB" sz="900" b="1">
                          <a:solidFill>
                            <a:srgbClr val="00B050"/>
                          </a:solidFill>
                          <a:effectLst/>
                        </a:rPr>
                        <a:t>- New WMO action plan for hydrology can be used to reinforce contribution to WMO programmes related to groundwater activities</a:t>
                      </a:r>
                      <a:br>
                        <a:rPr lang="en-US" sz="800">
                          <a:effectLst/>
                        </a:rPr>
                      </a:br>
                      <a:r>
                        <a:rPr lang="en-GB" sz="800">
                          <a:effectLst/>
                        </a:rPr>
                        <a:t>- UNEP’s WWQA can provide a new framework for groundwater quality data management</a:t>
                      </a:r>
                      <a:endParaRPr lang="en-GB" sz="800">
                        <a:effectLst/>
                        <a:latin typeface="Verdana" panose="020B0604030504040204" pitchFamily="34" charset="0"/>
                        <a:ea typeface="Verdana" panose="020B0604030504040204" pitchFamily="34" charset="0"/>
                        <a:cs typeface="Verdana" panose="020B0604030504040204" pitchFamily="34" charset="0"/>
                      </a:endParaRPr>
                    </a:p>
                  </a:txBody>
                  <a:tcPr marL="27998" marR="27998" marT="0" marB="0" anchor="ctr"/>
                </a:tc>
                <a:tc>
                  <a:txBody>
                    <a:bodyPr/>
                    <a:lstStyle/>
                    <a:p>
                      <a:pPr algn="l">
                        <a:lnSpc>
                          <a:spcPct val="107000"/>
                        </a:lnSpc>
                        <a:spcAft>
                          <a:spcPts val="1000"/>
                        </a:spcAft>
                      </a:pPr>
                      <a:br>
                        <a:rPr lang="en-GB" sz="800">
                          <a:effectLst/>
                        </a:rPr>
                      </a:br>
                      <a:r>
                        <a:rPr lang="en-GB" sz="900" b="1">
                          <a:solidFill>
                            <a:srgbClr val="00B050"/>
                          </a:solidFill>
                          <a:effectLst/>
                        </a:rPr>
                        <a:t>- WMO research strategy for hydrology and </a:t>
                      </a:r>
                      <a:r>
                        <a:rPr lang="en-GB" sz="900" b="1" err="1">
                          <a:solidFill>
                            <a:srgbClr val="00B050"/>
                          </a:solidFill>
                          <a:effectLst/>
                        </a:rPr>
                        <a:t>HydroSOS</a:t>
                      </a:r>
                      <a:r>
                        <a:rPr lang="en-GB" sz="900" b="1">
                          <a:solidFill>
                            <a:srgbClr val="00B050"/>
                          </a:solidFill>
                          <a:effectLst/>
                        </a:rPr>
                        <a:t> implementation can bring a new momentum to data gathering </a:t>
                      </a:r>
                      <a:endParaRPr lang="en-GB" sz="900" b="1">
                        <a:solidFill>
                          <a:srgbClr val="00B050"/>
                        </a:solidFill>
                        <a:effectLst/>
                        <a:latin typeface="Verdana" panose="020B0604030504040204" pitchFamily="34" charset="0"/>
                        <a:ea typeface="Verdana" panose="020B0604030504040204" pitchFamily="34" charset="0"/>
                        <a:cs typeface="Verdana" panose="020B0604030504040204" pitchFamily="34" charset="0"/>
                      </a:endParaRPr>
                    </a:p>
                  </a:txBody>
                  <a:tcPr marL="27998" marR="27998" marT="0" marB="0" anchor="ctr"/>
                </a:tc>
                <a:tc>
                  <a:txBody>
                    <a:bodyPr/>
                    <a:lstStyle/>
                    <a:p>
                      <a:pPr algn="l">
                        <a:lnSpc>
                          <a:spcPct val="107000"/>
                        </a:lnSpc>
                        <a:spcAft>
                          <a:spcPts val="1000"/>
                        </a:spcAft>
                      </a:pPr>
                      <a:r>
                        <a:rPr lang="en-GB" sz="900" b="1">
                          <a:solidFill>
                            <a:srgbClr val="00B050"/>
                          </a:solidFill>
                          <a:effectLst/>
                        </a:rPr>
                        <a:t>- WMO Unified Data Policy, WHOS and </a:t>
                      </a:r>
                      <a:r>
                        <a:rPr lang="en-GB" sz="900" b="1" err="1">
                          <a:solidFill>
                            <a:srgbClr val="00B050"/>
                          </a:solidFill>
                          <a:effectLst/>
                        </a:rPr>
                        <a:t>HydroSOS</a:t>
                      </a:r>
                      <a:r>
                        <a:rPr lang="en-GB" sz="900" b="1">
                          <a:solidFill>
                            <a:srgbClr val="00B050"/>
                          </a:solidFill>
                          <a:effectLst/>
                        </a:rPr>
                        <a:t> implementation as well as growing need for data rescue can bring a new momentum to data gathering</a:t>
                      </a:r>
                      <a:br>
                        <a:rPr lang="en-US" sz="800">
                          <a:effectLst/>
                        </a:rPr>
                      </a:br>
                      <a:r>
                        <a:rPr lang="en-GB" sz="800">
                          <a:effectLst/>
                        </a:rPr>
                        <a:t>- Stronger connections with the climate community through long-term time series for climate change studies</a:t>
                      </a:r>
                      <a:br>
                        <a:rPr lang="en-US" sz="800">
                          <a:effectLst/>
                        </a:rPr>
                      </a:br>
                      <a:r>
                        <a:rPr lang="en-GB" sz="800">
                          <a:effectLst/>
                        </a:rPr>
                        <a:t>- UNEP’s WWQA can provide a new framework for river water quality data management</a:t>
                      </a:r>
                      <a:endParaRPr lang="en-GB" sz="800">
                        <a:effectLst/>
                        <a:latin typeface="Verdana" panose="020B0604030504040204" pitchFamily="34" charset="0"/>
                        <a:ea typeface="Verdana" panose="020B0604030504040204" pitchFamily="34" charset="0"/>
                        <a:cs typeface="Verdana" panose="020B0604030504040204" pitchFamily="34" charset="0"/>
                      </a:endParaRPr>
                    </a:p>
                  </a:txBody>
                  <a:tcPr marL="27998" marR="27998" marT="0" marB="0" anchor="ctr"/>
                </a:tc>
                <a:tc>
                  <a:txBody>
                    <a:bodyPr/>
                    <a:lstStyle/>
                    <a:p>
                      <a:pPr algn="l">
                        <a:lnSpc>
                          <a:spcPct val="107000"/>
                        </a:lnSpc>
                        <a:spcAft>
                          <a:spcPts val="1000"/>
                        </a:spcAft>
                      </a:pPr>
                      <a:r>
                        <a:rPr lang="en-GB" sz="900" b="1">
                          <a:solidFill>
                            <a:srgbClr val="00B050"/>
                          </a:solidFill>
                          <a:effectLst/>
                        </a:rPr>
                        <a:t>- Creating synergies through stronger connection with other data centres (data management platform, data requisition, exchange standards)</a:t>
                      </a:r>
                      <a:br>
                        <a:rPr lang="en-GB" sz="800">
                          <a:effectLst/>
                        </a:rPr>
                      </a:br>
                      <a:r>
                        <a:rPr lang="en-GB" sz="800">
                          <a:effectLst/>
                        </a:rPr>
                        <a:t>- Connection with WHOS and HydroSOS for data access</a:t>
                      </a:r>
                    </a:p>
                    <a:p>
                      <a:pPr algn="l">
                        <a:lnSpc>
                          <a:spcPct val="107000"/>
                        </a:lnSpc>
                        <a:spcAft>
                          <a:spcPts val="1000"/>
                        </a:spcAft>
                      </a:pPr>
                      <a:r>
                        <a:rPr lang="en-GB" sz="800">
                          <a:effectLst/>
                        </a:rPr>
                        <a:t>- Cooperation with UNEP’s WWQA to establish a new framework for lake water quality data management</a:t>
                      </a:r>
                      <a:endParaRPr lang="en-GB" sz="800">
                        <a:effectLst/>
                        <a:latin typeface="Verdana" panose="020B0604030504040204" pitchFamily="34" charset="0"/>
                        <a:ea typeface="Verdana" panose="020B0604030504040204" pitchFamily="34" charset="0"/>
                        <a:cs typeface="Verdana" panose="020B0604030504040204" pitchFamily="34" charset="0"/>
                      </a:endParaRPr>
                    </a:p>
                  </a:txBody>
                  <a:tcPr marL="27998" marR="27998" marT="0" marB="0" anchor="ctr"/>
                </a:tc>
                <a:extLst>
                  <a:ext uri="{0D108BD9-81ED-4DB2-BD59-A6C34878D82A}">
                    <a16:rowId xmlns:a16="http://schemas.microsoft.com/office/drawing/2014/main" val="4003526408"/>
                  </a:ext>
                </a:extLst>
              </a:tr>
              <a:tr h="408004">
                <a:tc>
                  <a:txBody>
                    <a:bodyPr/>
                    <a:lstStyle/>
                    <a:p>
                      <a:pPr algn="ctr">
                        <a:lnSpc>
                          <a:spcPct val="107000"/>
                        </a:lnSpc>
                        <a:spcAft>
                          <a:spcPts val="1000"/>
                        </a:spcAft>
                      </a:pPr>
                      <a:r>
                        <a:rPr lang="en-GB" sz="800">
                          <a:effectLst/>
                        </a:rPr>
                        <a:t>Threats</a:t>
                      </a:r>
                      <a:endParaRPr lang="en-GB" sz="800">
                        <a:effectLst/>
                        <a:latin typeface="Verdana" panose="020B0604030504040204" pitchFamily="34" charset="0"/>
                        <a:ea typeface="Verdana" panose="020B0604030504040204" pitchFamily="34" charset="0"/>
                        <a:cs typeface="Verdana" panose="020B0604030504040204" pitchFamily="34" charset="0"/>
                      </a:endParaRPr>
                    </a:p>
                  </a:txBody>
                  <a:tcPr marL="27998" marR="27998" marT="0" marB="0" vert="vert270" anchor="ctr"/>
                </a:tc>
                <a:tc>
                  <a:txBody>
                    <a:bodyPr/>
                    <a:lstStyle/>
                    <a:p>
                      <a:pPr algn="l">
                        <a:lnSpc>
                          <a:spcPct val="107000"/>
                        </a:lnSpc>
                        <a:spcAft>
                          <a:spcPts val="1000"/>
                        </a:spcAft>
                      </a:pPr>
                      <a:r>
                        <a:rPr lang="en-GB" sz="900" b="1">
                          <a:solidFill>
                            <a:srgbClr val="00B050"/>
                          </a:solidFill>
                          <a:effectLst/>
                        </a:rPr>
                        <a:t>- Lack of support from international community limits development capacities </a:t>
                      </a:r>
                      <a:endParaRPr lang="en-GB" sz="900" b="1">
                        <a:solidFill>
                          <a:srgbClr val="00B050"/>
                        </a:solidFill>
                        <a:effectLst/>
                        <a:latin typeface="Verdana" panose="020B0604030504040204" pitchFamily="34" charset="0"/>
                        <a:ea typeface="Verdana" panose="020B0604030504040204" pitchFamily="34" charset="0"/>
                        <a:cs typeface="Verdana" panose="020B0604030504040204" pitchFamily="34" charset="0"/>
                      </a:endParaRPr>
                    </a:p>
                  </a:txBody>
                  <a:tcPr marL="27998" marR="27998" marT="0" marB="0" anchor="ctr"/>
                </a:tc>
                <a:tc>
                  <a:txBody>
                    <a:bodyPr/>
                    <a:lstStyle/>
                    <a:p>
                      <a:pPr algn="l">
                        <a:lnSpc>
                          <a:spcPct val="107000"/>
                        </a:lnSpc>
                        <a:spcAft>
                          <a:spcPts val="1000"/>
                        </a:spcAft>
                      </a:pPr>
                      <a:r>
                        <a:rPr lang="en-GB" sz="900" b="1">
                          <a:solidFill>
                            <a:srgbClr val="00B050"/>
                          </a:solidFill>
                          <a:effectLst/>
                        </a:rPr>
                        <a:t>- Decreasing number of countries reporting data</a:t>
                      </a:r>
                      <a:endParaRPr lang="en-GB" sz="900" b="1">
                        <a:solidFill>
                          <a:srgbClr val="00B050"/>
                        </a:solidFill>
                        <a:effectLst/>
                        <a:latin typeface="Verdana" panose="020B0604030504040204" pitchFamily="34" charset="0"/>
                        <a:ea typeface="Verdana" panose="020B0604030504040204" pitchFamily="34" charset="0"/>
                        <a:cs typeface="Verdana" panose="020B0604030504040204" pitchFamily="34" charset="0"/>
                      </a:endParaRPr>
                    </a:p>
                  </a:txBody>
                  <a:tcPr marL="27998" marR="27998" marT="0" marB="0" anchor="ctr"/>
                </a:tc>
                <a:tc>
                  <a:txBody>
                    <a:bodyPr/>
                    <a:lstStyle/>
                    <a:p>
                      <a:pPr algn="l">
                        <a:lnSpc>
                          <a:spcPct val="107000"/>
                        </a:lnSpc>
                        <a:spcAft>
                          <a:spcPts val="1000"/>
                        </a:spcAft>
                      </a:pPr>
                      <a:r>
                        <a:rPr lang="en-GB" sz="900" b="1">
                          <a:solidFill>
                            <a:srgbClr val="00B050"/>
                          </a:solidFill>
                          <a:effectLst/>
                        </a:rPr>
                        <a:t>- Countries become reluctant to report data</a:t>
                      </a:r>
                      <a:endParaRPr lang="en-GB" sz="900" b="1">
                        <a:solidFill>
                          <a:srgbClr val="00B050"/>
                        </a:solidFill>
                        <a:effectLst/>
                        <a:latin typeface="Verdana" panose="020B0604030504040204" pitchFamily="34" charset="0"/>
                        <a:ea typeface="Verdana" panose="020B0604030504040204" pitchFamily="34" charset="0"/>
                        <a:cs typeface="Verdana" panose="020B0604030504040204" pitchFamily="34" charset="0"/>
                      </a:endParaRPr>
                    </a:p>
                  </a:txBody>
                  <a:tcPr marL="27998" marR="27998" marT="0" marB="0" anchor="ctr"/>
                </a:tc>
                <a:tc>
                  <a:txBody>
                    <a:bodyPr/>
                    <a:lstStyle/>
                    <a:p>
                      <a:pPr algn="l">
                        <a:lnSpc>
                          <a:spcPct val="107000"/>
                        </a:lnSpc>
                        <a:spcAft>
                          <a:spcPts val="1000"/>
                        </a:spcAft>
                      </a:pPr>
                      <a:r>
                        <a:rPr lang="en-GB" sz="800">
                          <a:effectLst/>
                        </a:rPr>
                        <a:t>- Stagnant number of users and providers</a:t>
                      </a:r>
                      <a:br>
                        <a:rPr lang="en-GB" sz="800">
                          <a:effectLst/>
                        </a:rPr>
                      </a:br>
                      <a:r>
                        <a:rPr lang="en-GB" sz="900" b="1">
                          <a:solidFill>
                            <a:srgbClr val="00B050"/>
                          </a:solidFill>
                          <a:effectLst/>
                        </a:rPr>
                        <a:t>- Other actors are providing data on lakes (e.g., UNEP).</a:t>
                      </a:r>
                      <a:endParaRPr lang="en-GB" sz="900" b="1">
                        <a:solidFill>
                          <a:srgbClr val="00B050"/>
                        </a:solidFill>
                        <a:effectLst/>
                        <a:latin typeface="Verdana" panose="020B0604030504040204" pitchFamily="34" charset="0"/>
                        <a:ea typeface="Verdana" panose="020B0604030504040204" pitchFamily="34" charset="0"/>
                        <a:cs typeface="Verdana" panose="020B0604030504040204" pitchFamily="34" charset="0"/>
                      </a:endParaRPr>
                    </a:p>
                  </a:txBody>
                  <a:tcPr marL="27998" marR="27998" marT="0" marB="0" anchor="ctr"/>
                </a:tc>
                <a:extLst>
                  <a:ext uri="{0D108BD9-81ED-4DB2-BD59-A6C34878D82A}">
                    <a16:rowId xmlns:a16="http://schemas.microsoft.com/office/drawing/2014/main" val="2176605373"/>
                  </a:ext>
                </a:extLst>
              </a:tr>
            </a:tbl>
          </a:graphicData>
        </a:graphic>
      </p:graphicFrame>
      <p:sp>
        <p:nvSpPr>
          <p:cNvPr id="9" name="TextBox 8">
            <a:extLst>
              <a:ext uri="{FF2B5EF4-FFF2-40B4-BE49-F238E27FC236}">
                <a16:creationId xmlns:a16="http://schemas.microsoft.com/office/drawing/2014/main" id="{0FAA9465-26CE-9A2C-4858-508B31475FDA}"/>
              </a:ext>
            </a:extLst>
          </p:cNvPr>
          <p:cNvSpPr txBox="1"/>
          <p:nvPr/>
        </p:nvSpPr>
        <p:spPr>
          <a:xfrm>
            <a:off x="423333" y="934287"/>
            <a:ext cx="10668000" cy="1477328"/>
          </a:xfrm>
          <a:prstGeom prst="rect">
            <a:avLst/>
          </a:prstGeom>
          <a:noFill/>
        </p:spPr>
        <p:txBody>
          <a:bodyPr wrap="square">
            <a:spAutoFit/>
          </a:bodyPr>
          <a:lstStyle/>
          <a:p>
            <a:r>
              <a:rPr lang="en-US">
                <a:solidFill>
                  <a:srgbClr val="545454"/>
                </a:solidFill>
                <a:latin typeface="Verdana" panose="020B0604030504040204" pitchFamily="34" charset="0"/>
                <a:ea typeface="Verdana" panose="020B0604030504040204" pitchFamily="34" charset="0"/>
              </a:rPr>
              <a:t>For all global data </a:t>
            </a:r>
            <a:r>
              <a:rPr lang="en-US" err="1">
                <a:solidFill>
                  <a:srgbClr val="545454"/>
                </a:solidFill>
                <a:latin typeface="Verdana" panose="020B0604030504040204" pitchFamily="34" charset="0"/>
                <a:ea typeface="Verdana" panose="020B0604030504040204" pitchFamily="34" charset="0"/>
              </a:rPr>
              <a:t>centres</a:t>
            </a:r>
            <a:r>
              <a:rPr lang="en-US">
                <a:solidFill>
                  <a:srgbClr val="545454"/>
                </a:solidFill>
                <a:latin typeface="Verdana" panose="020B0604030504040204" pitchFamily="34" charset="0"/>
                <a:ea typeface="Verdana" panose="020B0604030504040204" pitchFamily="34" charset="0"/>
              </a:rPr>
              <a:t>, the main opportunities within WMO mandate are the new </a:t>
            </a:r>
            <a:r>
              <a:rPr lang="en-US" b="1">
                <a:solidFill>
                  <a:srgbClr val="00B050"/>
                </a:solidFill>
                <a:latin typeface="Verdana" panose="020B0604030504040204" pitchFamily="34" charset="0"/>
                <a:ea typeface="Verdana" panose="020B0604030504040204" pitchFamily="34" charset="0"/>
              </a:rPr>
              <a:t>WMO Unified Data Policy, GBON expansion</a:t>
            </a:r>
            <a:r>
              <a:rPr lang="en-US">
                <a:solidFill>
                  <a:srgbClr val="545454"/>
                </a:solidFill>
                <a:latin typeface="Verdana" panose="020B0604030504040204" pitchFamily="34" charset="0"/>
                <a:ea typeface="Verdana" panose="020B0604030504040204" pitchFamily="34" charset="0"/>
              </a:rPr>
              <a:t>, the </a:t>
            </a:r>
            <a:r>
              <a:rPr lang="en-US" b="1">
                <a:solidFill>
                  <a:srgbClr val="00B050"/>
                </a:solidFill>
                <a:latin typeface="Verdana" panose="020B0604030504040204" pitchFamily="34" charset="0"/>
                <a:ea typeface="Verdana" panose="020B0604030504040204" pitchFamily="34" charset="0"/>
              </a:rPr>
              <a:t>action plan for Hydrology</a:t>
            </a:r>
            <a:r>
              <a:rPr lang="en-US">
                <a:solidFill>
                  <a:srgbClr val="545454"/>
                </a:solidFill>
                <a:latin typeface="Verdana" panose="020B0604030504040204" pitchFamily="34" charset="0"/>
                <a:ea typeface="Verdana" panose="020B0604030504040204" pitchFamily="34" charset="0"/>
              </a:rPr>
              <a:t>, and </a:t>
            </a:r>
            <a:r>
              <a:rPr lang="en-US" b="1">
                <a:solidFill>
                  <a:srgbClr val="00B050"/>
                </a:solidFill>
                <a:latin typeface="Verdana" panose="020B0604030504040204" pitchFamily="34" charset="0"/>
                <a:ea typeface="Verdana" panose="020B0604030504040204" pitchFamily="34" charset="0"/>
              </a:rPr>
              <a:t>growing awareness on needs for trusted data</a:t>
            </a:r>
            <a:r>
              <a:rPr lang="en-US">
                <a:solidFill>
                  <a:srgbClr val="545454"/>
                </a:solidFill>
                <a:latin typeface="Verdana" panose="020B0604030504040204" pitchFamily="34" charset="0"/>
                <a:ea typeface="Verdana" panose="020B0604030504040204" pitchFamily="34" charset="0"/>
              </a:rPr>
              <a:t>. Common threat for all global data </a:t>
            </a:r>
            <a:r>
              <a:rPr lang="en-US" err="1">
                <a:solidFill>
                  <a:srgbClr val="545454"/>
                </a:solidFill>
                <a:latin typeface="Verdana" panose="020B0604030504040204" pitchFamily="34" charset="0"/>
                <a:ea typeface="Verdana" panose="020B0604030504040204" pitchFamily="34" charset="0"/>
              </a:rPr>
              <a:t>centres</a:t>
            </a:r>
            <a:r>
              <a:rPr lang="en-US">
                <a:solidFill>
                  <a:srgbClr val="545454"/>
                </a:solidFill>
                <a:latin typeface="Verdana" panose="020B0604030504040204" pitchFamily="34" charset="0"/>
                <a:ea typeface="Verdana" panose="020B0604030504040204" pitchFamily="34" charset="0"/>
              </a:rPr>
              <a:t> that </a:t>
            </a:r>
            <a:r>
              <a:rPr lang="en-US" b="1">
                <a:solidFill>
                  <a:srgbClr val="00B050"/>
                </a:solidFill>
                <a:latin typeface="Verdana" panose="020B0604030504040204" pitchFamily="34" charset="0"/>
                <a:ea typeface="Verdana" panose="020B0604030504040204" pitchFamily="34" charset="0"/>
              </a:rPr>
              <a:t>numerous (new and private) actors, including Google, are in the landscape.</a:t>
            </a:r>
            <a:endParaRPr lang="en-GB" b="1">
              <a:solidFill>
                <a:srgbClr val="00B05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76075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292608" y="521513"/>
            <a:ext cx="11503151" cy="984885"/>
          </a:xfrm>
          <a:prstGeom prst="rect">
            <a:avLst/>
          </a:prstGeom>
        </p:spPr>
        <p:txBody>
          <a:bodyPr vert="horz" lIns="91440" tIns="45720" rIns="91440" bIns="45720" rtlCol="0" anchor="ctr">
            <a:normAutofit/>
          </a:bodyPr>
          <a:lstStyle>
            <a:defPPr>
              <a:defRPr lang="en-US"/>
            </a:defPPr>
            <a:lvl1pPr algn="ctr">
              <a:spcBef>
                <a:spcPct val="0"/>
              </a:spcBef>
              <a:buNone/>
              <a:defRPr sz="3200" b="1">
                <a:solidFill>
                  <a:srgbClr val="0070C0"/>
                </a:solidFill>
                <a:latin typeface="+mj-lt"/>
                <a:ea typeface="+mj-ea"/>
                <a:cs typeface="+mj-cs"/>
              </a:defRPr>
            </a:lvl1pPr>
          </a:lstStyle>
          <a:p>
            <a:r>
              <a:rPr lang="en-US"/>
              <a:t>Recommendations – Highlight of possible  functionalities of </a:t>
            </a:r>
            <a:r>
              <a:rPr lang="en-US" err="1"/>
              <a:t>centres</a:t>
            </a:r>
            <a:r>
              <a:rPr lang="en-US"/>
              <a:t>:</a:t>
            </a:r>
          </a:p>
        </p:txBody>
      </p:sp>
      <p:sp>
        <p:nvSpPr>
          <p:cNvPr id="5" name="TextBox 8">
            <a:extLst>
              <a:ext uri="{FF2B5EF4-FFF2-40B4-BE49-F238E27FC236}">
                <a16:creationId xmlns:a16="http://schemas.microsoft.com/office/drawing/2014/main" id="{D0B2E7D7-1607-34E5-C3ED-0ECD59B62E2E}"/>
              </a:ext>
            </a:extLst>
          </p:cNvPr>
          <p:cNvSpPr txBox="1"/>
          <p:nvPr/>
        </p:nvSpPr>
        <p:spPr>
          <a:xfrm>
            <a:off x="356616" y="2264125"/>
            <a:ext cx="10359434" cy="4773486"/>
          </a:xfrm>
          <a:prstGeom prst="rect">
            <a:avLst/>
          </a:prstGeom>
        </p:spPr>
        <p:txBody>
          <a:bodyPr wrap="square" lIns="0" tIns="0" rIns="0" bIns="0" rtlCol="0" anchor="t">
            <a:spAutoFit/>
          </a:bodyPr>
          <a:lstStyle/>
          <a:p>
            <a:pPr marL="437198" lvl="1" indent="-257175">
              <a:lnSpc>
                <a:spcPts val="2239"/>
              </a:lnSpc>
              <a:buFont typeface="Arial" panose="020B0604020202020204" pitchFamily="34" charset="0"/>
              <a:buChar char="•"/>
            </a:pPr>
            <a:r>
              <a:rPr lang="en-US">
                <a:latin typeface="Verdana" panose="020B0604030504040204" pitchFamily="34" charset="0"/>
                <a:ea typeface="Verdana" panose="020B0604030504040204" pitchFamily="34" charset="0"/>
              </a:rPr>
              <a:t>Gathering and Storage of data, Global quality assessment, (Joined) Distribution of data, data rescue</a:t>
            </a:r>
          </a:p>
          <a:p>
            <a:pPr marL="437198" lvl="1" indent="-257175">
              <a:lnSpc>
                <a:spcPts val="2239"/>
              </a:lnSpc>
              <a:buFont typeface="Arial" panose="020B0604020202020204" pitchFamily="34" charset="0"/>
              <a:buChar char="•"/>
            </a:pPr>
            <a:endParaRPr lang="en-US">
              <a:latin typeface="Verdana" panose="020B0604030504040204" pitchFamily="34" charset="0"/>
              <a:ea typeface="Verdana" panose="020B0604030504040204" pitchFamily="34" charset="0"/>
            </a:endParaRPr>
          </a:p>
          <a:p>
            <a:pPr marL="437198" lvl="1" indent="-257175">
              <a:lnSpc>
                <a:spcPts val="2239"/>
              </a:lnSpc>
              <a:buFont typeface="Arial" panose="020B0604020202020204" pitchFamily="34" charset="0"/>
              <a:buChar char="•"/>
            </a:pPr>
            <a:r>
              <a:rPr lang="en-US">
                <a:latin typeface="Verdana" panose="020B0604030504040204" pitchFamily="34" charset="0"/>
                <a:ea typeface="Verdana" panose="020B0604030504040204" pitchFamily="34" charset="0"/>
              </a:rPr>
              <a:t>Advocacy for water monitoring</a:t>
            </a:r>
          </a:p>
          <a:p>
            <a:pPr marL="437198" lvl="1" indent="-257175">
              <a:lnSpc>
                <a:spcPts val="2239"/>
              </a:lnSpc>
              <a:buFont typeface="Arial" panose="020B0604020202020204" pitchFamily="34" charset="0"/>
              <a:buChar char="•"/>
            </a:pPr>
            <a:endParaRPr lang="en-US">
              <a:latin typeface="Verdana" panose="020B0604030504040204" pitchFamily="34" charset="0"/>
              <a:ea typeface="Verdana" panose="020B0604030504040204" pitchFamily="34" charset="0"/>
            </a:endParaRPr>
          </a:p>
          <a:p>
            <a:pPr marL="437198" lvl="1" indent="-257175">
              <a:lnSpc>
                <a:spcPts val="2239"/>
              </a:lnSpc>
              <a:buFont typeface="Arial" panose="020B0604020202020204" pitchFamily="34" charset="0"/>
              <a:buChar char="•"/>
            </a:pPr>
            <a:r>
              <a:rPr lang="en-US">
                <a:latin typeface="Verdana" panose="020B0604030504040204" pitchFamily="34" charset="0"/>
                <a:ea typeface="Verdana" panose="020B0604030504040204" pitchFamily="34" charset="0"/>
              </a:rPr>
              <a:t>Contribution to HydroSOS, to global reports and water status assessments</a:t>
            </a:r>
          </a:p>
          <a:p>
            <a:pPr marL="437198" lvl="1" indent="-257175">
              <a:lnSpc>
                <a:spcPts val="2239"/>
              </a:lnSpc>
              <a:buFont typeface="Arial" panose="020B0604020202020204" pitchFamily="34" charset="0"/>
              <a:buChar char="•"/>
            </a:pPr>
            <a:r>
              <a:rPr lang="en-US">
                <a:latin typeface="Verdana" panose="020B0604030504040204" pitchFamily="34" charset="0"/>
                <a:ea typeface="Verdana" panose="020B0604030504040204" pitchFamily="34" charset="0"/>
              </a:rPr>
              <a:t>Trainings</a:t>
            </a:r>
          </a:p>
          <a:p>
            <a:pPr marL="437198" lvl="1" indent="-257175">
              <a:lnSpc>
                <a:spcPts val="2239"/>
              </a:lnSpc>
              <a:buFont typeface="Arial" panose="020B0604020202020204" pitchFamily="34" charset="0"/>
              <a:buChar char="•"/>
            </a:pPr>
            <a:endParaRPr lang="en-US">
              <a:latin typeface="Verdana" panose="020B0604030504040204" pitchFamily="34" charset="0"/>
              <a:ea typeface="Verdana" panose="020B0604030504040204" pitchFamily="34" charset="0"/>
            </a:endParaRPr>
          </a:p>
          <a:p>
            <a:pPr marL="437198" lvl="1" indent="-257175">
              <a:lnSpc>
                <a:spcPts val="2239"/>
              </a:lnSpc>
              <a:buFont typeface="Arial" panose="020B0604020202020204" pitchFamily="34" charset="0"/>
              <a:buChar char="•"/>
            </a:pPr>
            <a:r>
              <a:rPr lang="en-US">
                <a:latin typeface="Verdana" panose="020B0604030504040204" pitchFamily="34" charset="0"/>
                <a:ea typeface="Verdana" panose="020B0604030504040204" pitchFamily="34" charset="0"/>
              </a:rPr>
              <a:t>Strengthening links with the satellite community</a:t>
            </a:r>
          </a:p>
          <a:p>
            <a:pPr marL="437198" lvl="1" indent="-257175">
              <a:lnSpc>
                <a:spcPts val="2239"/>
              </a:lnSpc>
              <a:buFont typeface="Arial" panose="020B0604020202020204" pitchFamily="34" charset="0"/>
              <a:buChar char="•"/>
            </a:pPr>
            <a:endParaRPr lang="en-US">
              <a:latin typeface="Verdana" panose="020B0604030504040204" pitchFamily="34" charset="0"/>
              <a:ea typeface="Verdana" panose="020B0604030504040204" pitchFamily="34" charset="0"/>
            </a:endParaRPr>
          </a:p>
          <a:p>
            <a:pPr marL="437198" lvl="1" indent="-257175">
              <a:lnSpc>
                <a:spcPts val="2239"/>
              </a:lnSpc>
              <a:buFont typeface="Arial" panose="020B0604020202020204" pitchFamily="34" charset="0"/>
              <a:buChar char="•"/>
            </a:pPr>
            <a:r>
              <a:rPr lang="en-US">
                <a:latin typeface="Verdana" panose="020B0604030504040204" pitchFamily="34" charset="0"/>
                <a:ea typeface="Verdana" panose="020B0604030504040204" pitchFamily="34" charset="0"/>
              </a:rPr>
              <a:t>Support WMO Integrated Global Observing System (WIGOS) and the Observing Systems Capability Analysis and Review tool (OSCAR) and WIPPS</a:t>
            </a:r>
          </a:p>
          <a:p>
            <a:pPr marL="437198" lvl="1" indent="-257175">
              <a:lnSpc>
                <a:spcPts val="2239"/>
              </a:lnSpc>
              <a:buFont typeface="Arial" panose="020B0604020202020204" pitchFamily="34" charset="0"/>
              <a:buChar char="•"/>
            </a:pPr>
            <a:endParaRPr lang="en-US">
              <a:latin typeface="Verdana" panose="020B0604030504040204" pitchFamily="34" charset="0"/>
              <a:ea typeface="Verdana" panose="020B0604030504040204" pitchFamily="34" charset="0"/>
            </a:endParaRPr>
          </a:p>
          <a:p>
            <a:pPr marL="437198" lvl="1" indent="-257175">
              <a:lnSpc>
                <a:spcPts val="2239"/>
              </a:lnSpc>
              <a:buFont typeface="Arial" panose="020B0604020202020204" pitchFamily="34" charset="0"/>
              <a:buChar char="•"/>
            </a:pPr>
            <a:r>
              <a:rPr lang="en-US" b="1">
                <a:solidFill>
                  <a:srgbClr val="FF0000"/>
                </a:solidFill>
                <a:latin typeface="Verdana" panose="020B0604030504040204" pitchFamily="34" charset="0"/>
                <a:ea typeface="Verdana" panose="020B0604030504040204" pitchFamily="34" charset="0"/>
              </a:rPr>
              <a:t>No final recommendation on integration yet.</a:t>
            </a:r>
          </a:p>
          <a:p>
            <a:pPr marL="437198" lvl="1" indent="-257175">
              <a:lnSpc>
                <a:spcPts val="2239"/>
              </a:lnSpc>
              <a:buFont typeface="Arial" panose="020B0604020202020204" pitchFamily="34" charset="0"/>
              <a:buChar char="•"/>
            </a:pPr>
            <a:endParaRPr lang="en-US">
              <a:latin typeface="Verdana" panose="020B0604030504040204" pitchFamily="34" charset="0"/>
              <a:ea typeface="Verdana" panose="020B0604030504040204" pitchFamily="34" charset="0"/>
            </a:endParaRPr>
          </a:p>
          <a:p>
            <a:pPr marL="437198" lvl="1" indent="-257175">
              <a:lnSpc>
                <a:spcPts val="2239"/>
              </a:lnSpc>
              <a:buFont typeface="Arial" panose="020B0604020202020204" pitchFamily="34" charset="0"/>
              <a:buChar char="•"/>
            </a:pPr>
            <a:endParaRPr lang="en-US">
              <a:latin typeface="Verdana" panose="020B0604030504040204" pitchFamily="34" charset="0"/>
              <a:ea typeface="Verdana" panose="020B0604030504040204" pitchFamily="34" charset="0"/>
            </a:endParaRPr>
          </a:p>
          <a:p>
            <a:pPr marL="522923" lvl="2">
              <a:lnSpc>
                <a:spcPts val="2239"/>
              </a:lnSpc>
            </a:pPr>
            <a:endParaRPr lang="en-US">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02568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3">
            <a:extLst>
              <a:ext uri="{FF2B5EF4-FFF2-40B4-BE49-F238E27FC236}">
                <a16:creationId xmlns:a16="http://schemas.microsoft.com/office/drawing/2014/main" id="{2C3E92C6-E85C-44F4-D22E-319EDE4B3C23}"/>
              </a:ext>
            </a:extLst>
          </p:cNvPr>
          <p:cNvSpPr txBox="1"/>
          <p:nvPr/>
        </p:nvSpPr>
        <p:spPr>
          <a:xfrm>
            <a:off x="255181" y="702170"/>
            <a:ext cx="11610754" cy="5386090"/>
          </a:xfrm>
          <a:prstGeom prst="rect">
            <a:avLst/>
          </a:prstGeom>
          <a:noFill/>
        </p:spPr>
        <p:txBody>
          <a:bodyPr wrap="square" rtlCol="0">
            <a:spAutoFit/>
          </a:bodyPr>
          <a:lstStyle/>
          <a:p>
            <a:pPr>
              <a:spcBef>
                <a:spcPts val="1200"/>
              </a:spcBef>
              <a:spcAft>
                <a:spcPts val="1200"/>
              </a:spcAft>
            </a:pPr>
            <a:r>
              <a:rPr lang="en-GB">
                <a:latin typeface="Verdana" panose="020B0604030504040204" pitchFamily="34" charset="0"/>
                <a:ea typeface="Verdana" panose="020B0604030504040204" pitchFamily="34" charset="0"/>
                <a:cs typeface="Verdana" panose="020B0604030504040204" pitchFamily="34" charset="0"/>
              </a:rPr>
              <a:t>(1)</a:t>
            </a:r>
            <a:r>
              <a:rPr lang="en-GB" sz="1800">
                <a:effectLst/>
                <a:latin typeface="Verdana" panose="020B0604030504040204" pitchFamily="34" charset="0"/>
                <a:ea typeface="Verdana" panose="020B0604030504040204" pitchFamily="34" charset="0"/>
                <a:cs typeface="Verdana" panose="020B0604030504040204" pitchFamily="34" charset="0"/>
              </a:rPr>
              <a:t> To develop, in cooperation with the WMO Global Hydrological Data Centres (…), </a:t>
            </a:r>
            <a:r>
              <a:rPr lang="en-GB" sz="1800" b="1">
                <a:solidFill>
                  <a:srgbClr val="FF0000"/>
                </a:solidFill>
                <a:effectLst/>
                <a:latin typeface="Verdana" panose="020B0604030504040204" pitchFamily="34" charset="0"/>
                <a:ea typeface="Verdana" panose="020B0604030504040204" pitchFamily="34" charset="0"/>
                <a:cs typeface="Verdana" panose="020B0604030504040204" pitchFamily="34" charset="0"/>
              </a:rPr>
              <a:t>a detailed workplan</a:t>
            </a:r>
            <a:r>
              <a:rPr lang="en-GB" sz="1800">
                <a:effectLst/>
                <a:latin typeface="Verdana" panose="020B0604030504040204" pitchFamily="34" charset="0"/>
                <a:ea typeface="Verdana" panose="020B0604030504040204" pitchFamily="34" charset="0"/>
                <a:cs typeface="Verdana" panose="020B0604030504040204" pitchFamily="34" charset="0"/>
              </a:rPr>
              <a:t>, based on the report “Assessment and future roles of WMO Hydrological Global Data Centres” (INFCOM-3/INF. 8.1(6)).</a:t>
            </a:r>
            <a:endParaRPr lang="en-CH" sz="1800">
              <a:effectLst/>
              <a:latin typeface="Verdana" panose="020B0604030504040204" pitchFamily="34" charset="0"/>
              <a:ea typeface="Verdana" panose="020B0604030504040204" pitchFamily="34" charset="0"/>
              <a:cs typeface="Verdana" panose="020B0604030504040204" pitchFamily="34" charset="0"/>
            </a:endParaRPr>
          </a:p>
          <a:p>
            <a:pPr>
              <a:spcBef>
                <a:spcPts val="1200"/>
              </a:spcBef>
              <a:spcAft>
                <a:spcPts val="1200"/>
              </a:spcAft>
            </a:pPr>
            <a:r>
              <a:rPr lang="en-GB" sz="1800" b="1">
                <a:effectLst/>
                <a:latin typeface="Verdana" panose="020B0604030504040204" pitchFamily="34" charset="0"/>
                <a:ea typeface="Times New Roman" panose="02020603050405020304" pitchFamily="18" charset="0"/>
                <a:cs typeface="Times New Roman" panose="02020603050405020304" pitchFamily="18" charset="0"/>
              </a:rPr>
              <a:t>Priority will be given to the following objectives:</a:t>
            </a:r>
            <a:endParaRPr lang="en-CH" sz="1800" b="1">
              <a:effectLst/>
              <a:latin typeface="Verdana" panose="020B0604030504040204" pitchFamily="34" charset="0"/>
              <a:ea typeface="Times New Roman" panose="02020603050405020304" pitchFamily="18" charset="0"/>
              <a:cs typeface="Times New Roman" panose="02020603050405020304" pitchFamily="18" charset="0"/>
            </a:endParaRPr>
          </a:p>
          <a:p>
            <a:r>
              <a:rPr lang="en-GB" sz="1800">
                <a:effectLst/>
                <a:latin typeface="Verdana" panose="020B0604030504040204" pitchFamily="34" charset="0"/>
                <a:ea typeface="Times New Roman" panose="02020603050405020304" pitchFamily="18" charset="0"/>
                <a:cs typeface="Times New Roman" panose="02020603050405020304" pitchFamily="18" charset="0"/>
              </a:rPr>
              <a:t>(a)	</a:t>
            </a:r>
            <a:r>
              <a:rPr lang="en-GB" sz="1600">
                <a:effectLst/>
                <a:latin typeface="Verdana" panose="020B0604030504040204" pitchFamily="34" charset="0"/>
                <a:ea typeface="Times New Roman" panose="02020603050405020304" pitchFamily="18" charset="0"/>
                <a:cs typeface="Times New Roman" panose="02020603050405020304" pitchFamily="18" charset="0"/>
              </a:rPr>
              <a:t>Improving interoperability and integration between data set and product, to allow an integrated water-cycle approach;</a:t>
            </a:r>
            <a:endParaRPr lang="en-CH" sz="1600">
              <a:effectLst/>
              <a:latin typeface="Verdana" panose="020B0604030504040204" pitchFamily="34" charset="0"/>
              <a:ea typeface="Times New Roman" panose="02020603050405020304" pitchFamily="18" charset="0"/>
              <a:cs typeface="Times New Roman" panose="02020603050405020304" pitchFamily="18" charset="0"/>
            </a:endParaRPr>
          </a:p>
          <a:p>
            <a:pPr>
              <a:spcAft>
                <a:spcPts val="1200"/>
              </a:spcAft>
            </a:pPr>
            <a:r>
              <a:rPr lang="en-GB" sz="1600">
                <a:effectLst/>
                <a:latin typeface="Verdana" panose="020B0604030504040204" pitchFamily="34" charset="0"/>
                <a:ea typeface="Times New Roman" panose="02020603050405020304" pitchFamily="18" charset="0"/>
                <a:cs typeface="Times New Roman" panose="02020603050405020304" pitchFamily="18" charset="0"/>
              </a:rPr>
              <a:t>(b)	Acting as data backup for those NHSs and other organizations that do not yet have their own data backup system in place;</a:t>
            </a:r>
            <a:endParaRPr lang="en-CH" sz="1600">
              <a:effectLst/>
              <a:latin typeface="Verdana" panose="020B0604030504040204" pitchFamily="34" charset="0"/>
              <a:ea typeface="Times New Roman" panose="02020603050405020304" pitchFamily="18" charset="0"/>
              <a:cs typeface="Times New Roman" panose="02020603050405020304" pitchFamily="18" charset="0"/>
            </a:endParaRPr>
          </a:p>
          <a:p>
            <a:pPr>
              <a:spcAft>
                <a:spcPts val="1200"/>
              </a:spcAft>
            </a:pPr>
            <a:r>
              <a:rPr lang="en-GB" sz="1600">
                <a:effectLst/>
                <a:latin typeface="Verdana" panose="020B0604030504040204" pitchFamily="34" charset="0"/>
                <a:ea typeface="Times New Roman" panose="02020603050405020304" pitchFamily="18" charset="0"/>
                <a:cs typeface="Times New Roman" panose="02020603050405020304" pitchFamily="18" charset="0"/>
              </a:rPr>
              <a:t>(c)	Collaborating with the Global Environmental Monitoring System (GEMS) Water Programme to allow an integrated water quality/water quantity approach to global data collection and product dissemination;</a:t>
            </a:r>
            <a:endParaRPr lang="en-CH" sz="1600">
              <a:effectLst/>
              <a:latin typeface="Verdana" panose="020B0604030504040204" pitchFamily="34" charset="0"/>
              <a:ea typeface="Times New Roman" panose="02020603050405020304" pitchFamily="18" charset="0"/>
              <a:cs typeface="Times New Roman" panose="02020603050405020304" pitchFamily="18" charset="0"/>
            </a:endParaRPr>
          </a:p>
          <a:p>
            <a:r>
              <a:rPr lang="en-GB" sz="1600">
                <a:effectLst/>
                <a:latin typeface="Verdana" panose="020B0604030504040204" pitchFamily="34" charset="0"/>
                <a:ea typeface="Times New Roman" panose="02020603050405020304" pitchFamily="18" charset="0"/>
                <a:cs typeface="Times New Roman" panose="02020603050405020304" pitchFamily="18" charset="0"/>
              </a:rPr>
              <a:t>(d)	Providing input to HydroSOS and to the State of Global Water Resources reports;</a:t>
            </a:r>
            <a:endParaRPr lang="en-CH" sz="1600">
              <a:effectLst/>
              <a:latin typeface="Verdana" panose="020B0604030504040204" pitchFamily="34" charset="0"/>
              <a:ea typeface="Times New Roman" panose="02020603050405020304" pitchFamily="18" charset="0"/>
              <a:cs typeface="Times New Roman" panose="02020603050405020304" pitchFamily="18" charset="0"/>
            </a:endParaRPr>
          </a:p>
          <a:p>
            <a:pPr>
              <a:spcAft>
                <a:spcPts val="1200"/>
              </a:spcAft>
            </a:pPr>
            <a:r>
              <a:rPr lang="en-GB" sz="1600">
                <a:effectLst/>
                <a:latin typeface="Verdana" panose="020B0604030504040204" pitchFamily="34" charset="0"/>
                <a:ea typeface="Times New Roman" panose="02020603050405020304" pitchFamily="18" charset="0"/>
                <a:cs typeface="Times New Roman" panose="02020603050405020304" pitchFamily="18" charset="0"/>
              </a:rPr>
              <a:t>(e)	Support the WMO training programme on data collection, management, and QA/QC.</a:t>
            </a:r>
            <a:endParaRPr lang="en-CH" sz="1600">
              <a:effectLst/>
              <a:latin typeface="Verdana" panose="020B0604030504040204" pitchFamily="34" charset="0"/>
              <a:ea typeface="Times New Roman" panose="02020603050405020304" pitchFamily="18" charset="0"/>
              <a:cs typeface="Times New Roman" panose="02020603050405020304" pitchFamily="18" charset="0"/>
            </a:endParaRPr>
          </a:p>
          <a:p>
            <a:pPr>
              <a:spcBef>
                <a:spcPts val="1200"/>
              </a:spcBef>
              <a:spcAft>
                <a:spcPts val="1200"/>
              </a:spcAft>
            </a:pPr>
            <a:r>
              <a:rPr lang="en-GB" sz="1600">
                <a:effectLst/>
                <a:latin typeface="Verdana" panose="020B0604030504040204" pitchFamily="34" charset="0"/>
                <a:ea typeface="Verdana" panose="020B0604030504040204" pitchFamily="34" charset="0"/>
                <a:cs typeface="Verdana" panose="020B0604030504040204" pitchFamily="34" charset="0"/>
              </a:rPr>
              <a:t>The draft plan will be submitted to the Commission for approval at its fourth session in 2026;</a:t>
            </a:r>
            <a:endParaRPr lang="en-CH" sz="1600">
              <a:effectLst/>
              <a:latin typeface="Verdana" panose="020B0604030504040204" pitchFamily="34" charset="0"/>
              <a:ea typeface="Verdana" panose="020B0604030504040204" pitchFamily="34" charset="0"/>
              <a:cs typeface="Verdana" panose="020B0604030504040204" pitchFamily="34" charset="0"/>
            </a:endParaRPr>
          </a:p>
          <a:p>
            <a:pPr>
              <a:spcBef>
                <a:spcPts val="1200"/>
              </a:spcBef>
            </a:pPr>
            <a:r>
              <a:rPr lang="en-GB" sz="1600">
                <a:effectLst/>
                <a:latin typeface="Verdana" panose="020B0604030504040204" pitchFamily="34" charset="0"/>
                <a:ea typeface="Verdana" panose="020B0604030504040204" pitchFamily="34" charset="0"/>
                <a:cs typeface="Verdana" panose="020B0604030504040204" pitchFamily="34" charset="0"/>
              </a:rPr>
              <a:t>(2)	</a:t>
            </a:r>
            <a:r>
              <a:rPr lang="en-GB">
                <a:effectLst/>
                <a:latin typeface="Verdana" panose="020B0604030504040204" pitchFamily="34" charset="0"/>
                <a:ea typeface="Verdana" panose="020B0604030504040204" pitchFamily="34" charset="0"/>
                <a:cs typeface="Verdana" panose="020B0604030504040204" pitchFamily="34" charset="0"/>
              </a:rPr>
              <a:t>To foster Members’ regular </a:t>
            </a:r>
            <a:r>
              <a:rPr lang="en-GB" b="1">
                <a:effectLst/>
                <a:latin typeface="Verdana" panose="020B0604030504040204" pitchFamily="34" charset="0"/>
                <a:ea typeface="Verdana" panose="020B0604030504040204" pitchFamily="34" charset="0"/>
                <a:cs typeface="Verdana" panose="020B0604030504040204" pitchFamily="34" charset="0"/>
              </a:rPr>
              <a:t>submission of historical and, when feasible, near-real time data</a:t>
            </a:r>
            <a:r>
              <a:rPr lang="en-GB">
                <a:effectLst/>
                <a:latin typeface="Verdana" panose="020B0604030504040204" pitchFamily="34" charset="0"/>
                <a:ea typeface="Verdana" panose="020B0604030504040204" pitchFamily="34" charset="0"/>
                <a:cs typeface="Verdana" panose="020B0604030504040204" pitchFamily="34" charset="0"/>
              </a:rPr>
              <a:t> to these centres through the development of necessary technical standards.</a:t>
            </a:r>
            <a:endParaRPr lang="en-CH">
              <a:effectLst/>
              <a:latin typeface="Verdana" panose="020B0604030504040204" pitchFamily="34" charset="0"/>
              <a:ea typeface="Verdana" panose="020B0604030504040204" pitchFamily="34" charset="0"/>
              <a:cs typeface="Verdana" panose="020B0604030504040204" pitchFamily="34" charset="0"/>
            </a:endParaRPr>
          </a:p>
        </p:txBody>
      </p:sp>
      <p:sp>
        <p:nvSpPr>
          <p:cNvPr id="6" name="Shape 79">
            <a:extLst>
              <a:ext uri="{FF2B5EF4-FFF2-40B4-BE49-F238E27FC236}">
                <a16:creationId xmlns:a16="http://schemas.microsoft.com/office/drawing/2014/main" id="{DD9E333B-BF6E-7AB2-F0E0-9E5AB5360B85}"/>
              </a:ext>
            </a:extLst>
          </p:cNvPr>
          <p:cNvSpPr/>
          <p:nvPr/>
        </p:nvSpPr>
        <p:spPr>
          <a:xfrm>
            <a:off x="892875" y="246724"/>
            <a:ext cx="10691550"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nSpc>
                <a:spcPts val="3360"/>
              </a:lnSpc>
              <a:defRPr sz="1800"/>
            </a:pPr>
            <a:r>
              <a:rPr lang="en-U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Draft decision</a:t>
            </a:r>
          </a:p>
        </p:txBody>
      </p:sp>
      <p:sp>
        <p:nvSpPr>
          <p:cNvPr id="2" name="TextBox 1">
            <a:extLst>
              <a:ext uri="{FF2B5EF4-FFF2-40B4-BE49-F238E27FC236}">
                <a16:creationId xmlns:a16="http://schemas.microsoft.com/office/drawing/2014/main" id="{B03E730B-1D94-4964-A5EF-08DFB1A043E0}"/>
              </a:ext>
            </a:extLst>
          </p:cNvPr>
          <p:cNvSpPr txBox="1"/>
          <p:nvPr/>
        </p:nvSpPr>
        <p:spPr>
          <a:xfrm rot="10800000" flipV="1">
            <a:off x="2574235" y="6241944"/>
            <a:ext cx="8310843" cy="369332"/>
          </a:xfrm>
          <a:prstGeom prst="rect">
            <a:avLst/>
          </a:prstGeom>
          <a:noFill/>
          <a:ln>
            <a:solidFill>
              <a:srgbClr val="0070C0"/>
            </a:solidFill>
          </a:ln>
        </p:spPr>
        <p:txBody>
          <a:bodyPr wrap="square" rtlCol="0">
            <a:spAutoFit/>
          </a:bodyPr>
          <a:lstStyle/>
          <a:p>
            <a:r>
              <a:rPr lang="en-US" dirty="0">
                <a:solidFill>
                  <a:srgbClr val="0070C0"/>
                </a:solidFill>
                <a:latin typeface="Verdana" panose="020B0604030504040204" pitchFamily="34" charset="0"/>
                <a:ea typeface="Verdana" panose="020B0604030504040204" pitchFamily="34" charset="0"/>
              </a:rPr>
              <a:t>Adding other centers, e.g., International Soil Moisture Network ?</a:t>
            </a:r>
            <a:endParaRPr lang="en-CH" dirty="0">
              <a:solidFill>
                <a:srgbClr val="0070C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70456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79">
            <a:extLst>
              <a:ext uri="{FF2B5EF4-FFF2-40B4-BE49-F238E27FC236}">
                <a16:creationId xmlns:a16="http://schemas.microsoft.com/office/drawing/2014/main" id="{7D944160-C58B-9D48-B206-468EEB77F546}"/>
              </a:ext>
            </a:extLst>
          </p:cNvPr>
          <p:cNvSpPr/>
          <p:nvPr/>
        </p:nvSpPr>
        <p:spPr>
          <a:xfrm>
            <a:off x="344378" y="284263"/>
            <a:ext cx="11847622" cy="385427"/>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nSpc>
                <a:spcPts val="3360"/>
              </a:lnSpc>
              <a:defRPr sz="1800"/>
            </a:pPr>
            <a:r>
              <a:rPr lang="en-US" sz="2000" b="1" kern="1000" dirty="0">
                <a:solidFill>
                  <a:srgbClr val="005A9C"/>
                </a:solidFill>
                <a:latin typeface="Arial" panose="020B0604020202020204" pitchFamily="34" charset="0"/>
                <a:ea typeface="Verdana" panose="020B0604030504040204" pitchFamily="34" charset="0"/>
                <a:cs typeface="Arial" panose="020B0604020202020204" pitchFamily="34" charset="0"/>
                <a:sym typeface="Montserrat-Regular"/>
              </a:rPr>
              <a:t>UPDATE OF THE GUIDE TO HYDROLOGICAL PRACTICES, VOLUME I (WMO-NO. 168)</a:t>
            </a:r>
          </a:p>
        </p:txBody>
      </p:sp>
      <p:sp>
        <p:nvSpPr>
          <p:cNvPr id="7" name="Shape 79">
            <a:extLst>
              <a:ext uri="{FF2B5EF4-FFF2-40B4-BE49-F238E27FC236}">
                <a16:creationId xmlns:a16="http://schemas.microsoft.com/office/drawing/2014/main" id="{21EF5C13-6041-2049-B6D7-7E1D41D4084C}"/>
              </a:ext>
            </a:extLst>
          </p:cNvPr>
          <p:cNvSpPr/>
          <p:nvPr/>
        </p:nvSpPr>
        <p:spPr>
          <a:xfrm>
            <a:off x="266532" y="975099"/>
            <a:ext cx="11658936" cy="3431709"/>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marL="342900" indent="-342900">
              <a:spcAft>
                <a:spcPts val="600"/>
              </a:spcAft>
              <a:buFont typeface="Arial" panose="020B0604020202020204" pitchFamily="34" charset="0"/>
              <a:buChar char="•"/>
            </a:pPr>
            <a:r>
              <a:rPr lang="en-US" sz="2000" dirty="0">
                <a:latin typeface="Arial"/>
                <a:ea typeface="Verdana"/>
                <a:cs typeface="Arial"/>
              </a:rPr>
              <a:t>Update of The Guide To Hydrological Practices, Volume I (WMO-no. 168: Hydrology – From Measurement to Hydrological Information)</a:t>
            </a:r>
          </a:p>
          <a:p>
            <a:pPr marL="342900" indent="-342900">
              <a:spcAft>
                <a:spcPts val="600"/>
              </a:spcAft>
              <a:buFont typeface="Arial" panose="020B0604020202020204" pitchFamily="34" charset="0"/>
              <a:buChar char="•"/>
            </a:pPr>
            <a:r>
              <a:rPr lang="en-US" sz="2000" dirty="0">
                <a:latin typeface="Arial"/>
                <a:ea typeface="Verdana"/>
                <a:cs typeface="Arial"/>
              </a:rPr>
              <a:t>Adding newest measurement technology to the WMO practices</a:t>
            </a:r>
          </a:p>
          <a:p>
            <a:pPr marL="342900" indent="-342900">
              <a:spcAft>
                <a:spcPts val="600"/>
              </a:spcAft>
              <a:buFont typeface="Arial" panose="020B0604020202020204" pitchFamily="34" charset="0"/>
              <a:buChar char="•"/>
            </a:pPr>
            <a:r>
              <a:rPr lang="en-US" sz="2000" dirty="0">
                <a:latin typeface="Arial"/>
                <a:ea typeface="Verdana"/>
                <a:cs typeface="Arial"/>
              </a:rPr>
              <a:t>Collaboration between the HydroHub (Innovation in hydrometry, funded by Swiss Development and Cooperation agency) and the SC-MINT Project for the Assessment of the Performance of Flow Measurement Instruments and Techniques </a:t>
            </a:r>
          </a:p>
          <a:p>
            <a:pPr marL="342900" indent="-342900">
              <a:spcAft>
                <a:spcPts val="600"/>
              </a:spcAft>
              <a:buFont typeface="Arial" panose="020B0604020202020204" pitchFamily="34" charset="0"/>
              <a:buChar char="•"/>
            </a:pPr>
            <a:r>
              <a:rPr lang="en-US" sz="2000" dirty="0">
                <a:latin typeface="Arial"/>
                <a:ea typeface="Verdana"/>
                <a:cs typeface="Arial"/>
              </a:rPr>
              <a:t>Image-based methods for discharge measurement: </a:t>
            </a:r>
            <a:r>
              <a:rPr lang="en-GB" sz="1800" dirty="0">
                <a:effectLst/>
                <a:latin typeface="Verdana" panose="020B0604030504040204" pitchFamily="34" charset="0"/>
                <a:ea typeface="Arial" panose="020B0604020202020204" pitchFamily="34" charset="0"/>
                <a:cs typeface="Arial" panose="020B0604020202020204" pitchFamily="34" charset="0"/>
              </a:rPr>
              <a:t>Particle Image Velocimetry (recorded video of a river section, tracking visible patterns, compute velocity and discharge)</a:t>
            </a:r>
          </a:p>
          <a:p>
            <a:pPr marL="342900" indent="-342900">
              <a:spcAft>
                <a:spcPts val="600"/>
              </a:spcAft>
              <a:buFont typeface="Arial" panose="020B0604020202020204" pitchFamily="34" charset="0"/>
              <a:buChar char="•"/>
            </a:pPr>
            <a:r>
              <a:rPr lang="en-GB" dirty="0">
                <a:latin typeface="Verdana" panose="020B0604030504040204" pitchFamily="34" charset="0"/>
                <a:ea typeface="Verdana"/>
                <a:cs typeface="Arial" panose="020B0604020202020204" pitchFamily="34" charset="0"/>
              </a:rPr>
              <a:t>More and more used around the world</a:t>
            </a:r>
            <a:endParaRPr lang="en-US" sz="2000" dirty="0">
              <a:latin typeface="Arial"/>
              <a:ea typeface="Verdana"/>
              <a:cs typeface="Arial"/>
            </a:endParaRPr>
          </a:p>
          <a:p>
            <a:pPr marL="342900" indent="-342900">
              <a:spcAft>
                <a:spcPts val="600"/>
              </a:spcAft>
              <a:buFont typeface="Arial" panose="020B0604020202020204" pitchFamily="34" charset="0"/>
              <a:buChar char="•"/>
            </a:pPr>
            <a:endParaRPr lang="en-US" sz="2000" dirty="0">
              <a:latin typeface="Arial"/>
              <a:ea typeface="Verdana"/>
              <a:cs typeface="Arial"/>
            </a:endParaRPr>
          </a:p>
        </p:txBody>
      </p:sp>
      <p:pic>
        <p:nvPicPr>
          <p:cNvPr id="2" name="Picture 1">
            <a:extLst>
              <a:ext uri="{FF2B5EF4-FFF2-40B4-BE49-F238E27FC236}">
                <a16:creationId xmlns:a16="http://schemas.microsoft.com/office/drawing/2014/main" id="{3116ABEE-EA24-74BB-ADC0-AD38B77259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9151" y="4789732"/>
            <a:ext cx="3165117" cy="1780906"/>
          </a:xfrm>
          <a:prstGeom prst="rect">
            <a:avLst/>
          </a:prstGeom>
        </p:spPr>
      </p:pic>
      <p:pic>
        <p:nvPicPr>
          <p:cNvPr id="3" name="Picture 2">
            <a:extLst>
              <a:ext uri="{FF2B5EF4-FFF2-40B4-BE49-F238E27FC236}">
                <a16:creationId xmlns:a16="http://schemas.microsoft.com/office/drawing/2014/main" id="{64ACBAD4-531F-D1C6-8B57-689B5C6B23C1}"/>
              </a:ext>
            </a:extLst>
          </p:cNvPr>
          <p:cNvPicPr>
            <a:picLocks noChangeAspect="1"/>
          </p:cNvPicPr>
          <p:nvPr/>
        </p:nvPicPr>
        <p:blipFill>
          <a:blip r:embed="rId3"/>
          <a:stretch>
            <a:fillRect/>
          </a:stretch>
        </p:blipFill>
        <p:spPr>
          <a:xfrm>
            <a:off x="10648940" y="4279622"/>
            <a:ext cx="1276528" cy="2162477"/>
          </a:xfrm>
          <a:prstGeom prst="rect">
            <a:avLst/>
          </a:prstGeom>
        </p:spPr>
      </p:pic>
      <p:pic>
        <p:nvPicPr>
          <p:cNvPr id="4" name="Picture 3">
            <a:extLst>
              <a:ext uri="{FF2B5EF4-FFF2-40B4-BE49-F238E27FC236}">
                <a16:creationId xmlns:a16="http://schemas.microsoft.com/office/drawing/2014/main" id="{B4839B17-2601-2375-F8CF-67B377E26A66}"/>
              </a:ext>
            </a:extLst>
          </p:cNvPr>
          <p:cNvPicPr>
            <a:picLocks noChangeAspect="1"/>
          </p:cNvPicPr>
          <p:nvPr/>
        </p:nvPicPr>
        <p:blipFill>
          <a:blip r:embed="rId4"/>
          <a:stretch>
            <a:fillRect/>
          </a:stretch>
        </p:blipFill>
        <p:spPr>
          <a:xfrm>
            <a:off x="4393297" y="4712218"/>
            <a:ext cx="2261503" cy="1858420"/>
          </a:xfrm>
          <a:prstGeom prst="rect">
            <a:avLst/>
          </a:prstGeom>
          <a:ln>
            <a:noFill/>
          </a:ln>
          <a:effectLst>
            <a:outerShdw blurRad="292100" dist="139700" dir="2700000" algn="tl" rotWithShape="0">
              <a:srgbClr val="333333">
                <a:alpha val="65000"/>
              </a:srgbClr>
            </a:outerShdw>
          </a:effectLst>
        </p:spPr>
      </p:pic>
      <p:pic>
        <p:nvPicPr>
          <p:cNvPr id="5" name="Picture 4" descr="A picture containing grass, fence, outdoor, building&#10;&#10;Description automatically generated">
            <a:extLst>
              <a:ext uri="{FF2B5EF4-FFF2-40B4-BE49-F238E27FC236}">
                <a16:creationId xmlns:a16="http://schemas.microsoft.com/office/drawing/2014/main" id="{CEF7B47A-C069-BFF3-2D6B-76ED4364869A}"/>
              </a:ext>
            </a:extLst>
          </p:cNvPr>
          <p:cNvPicPr>
            <a:picLocks noChangeAspect="1"/>
          </p:cNvPicPr>
          <p:nvPr/>
        </p:nvPicPr>
        <p:blipFill>
          <a:blip r:embed="rId5"/>
          <a:stretch>
            <a:fillRect/>
          </a:stretch>
        </p:blipFill>
        <p:spPr>
          <a:xfrm>
            <a:off x="6936154" y="4712218"/>
            <a:ext cx="2724566" cy="18658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98524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79">
            <a:extLst>
              <a:ext uri="{FF2B5EF4-FFF2-40B4-BE49-F238E27FC236}">
                <a16:creationId xmlns:a16="http://schemas.microsoft.com/office/drawing/2014/main" id="{7D944160-C58B-9D48-B206-468EEB77F546}"/>
              </a:ext>
            </a:extLst>
          </p:cNvPr>
          <p:cNvSpPr/>
          <p:nvPr/>
        </p:nvSpPr>
        <p:spPr>
          <a:xfrm>
            <a:off x="344378" y="284263"/>
            <a:ext cx="11847622" cy="385427"/>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ts val="3360"/>
              </a:lnSpc>
              <a:defRPr sz="1800"/>
            </a:pPr>
            <a:r>
              <a:rPr lang="en-US" sz="2000" b="1" kern="1000" dirty="0">
                <a:solidFill>
                  <a:srgbClr val="005A9C"/>
                </a:solidFill>
                <a:latin typeface="Arial" panose="020B0604020202020204" pitchFamily="34" charset="0"/>
                <a:ea typeface="Verdana" panose="020B0604030504040204" pitchFamily="34" charset="0"/>
                <a:cs typeface="Arial" panose="020B0604020202020204" pitchFamily="34" charset="0"/>
                <a:sym typeface="Montserrat-Regular"/>
              </a:rPr>
              <a:t>UPDATE OF THE GUIDE TO HYDROLOGICAL PRACTICES, VOLUME I (WMO-NO. 168)</a:t>
            </a:r>
          </a:p>
        </p:txBody>
      </p:sp>
      <p:sp>
        <p:nvSpPr>
          <p:cNvPr id="7" name="Shape 79">
            <a:extLst>
              <a:ext uri="{FF2B5EF4-FFF2-40B4-BE49-F238E27FC236}">
                <a16:creationId xmlns:a16="http://schemas.microsoft.com/office/drawing/2014/main" id="{21EF5C13-6041-2049-B6D7-7E1D41D4084C}"/>
              </a:ext>
            </a:extLst>
          </p:cNvPr>
          <p:cNvSpPr/>
          <p:nvPr/>
        </p:nvSpPr>
        <p:spPr>
          <a:xfrm>
            <a:off x="266532" y="1497139"/>
            <a:ext cx="11658936" cy="2769989"/>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marL="342900" indent="-342900">
              <a:spcAft>
                <a:spcPts val="600"/>
              </a:spcAft>
              <a:buFont typeface="Arial" panose="020B0604020202020204" pitchFamily="34" charset="0"/>
              <a:buChar char="•"/>
            </a:pPr>
            <a:r>
              <a:rPr lang="en-US" sz="2000" b="1" dirty="0">
                <a:latin typeface="Arial"/>
                <a:ea typeface="Verdana"/>
                <a:cs typeface="Arial"/>
              </a:rPr>
              <a:t>Draft decision:</a:t>
            </a:r>
          </a:p>
          <a:p>
            <a:pPr marL="342900" indent="-342900">
              <a:spcAft>
                <a:spcPts val="600"/>
              </a:spcAft>
              <a:buFont typeface="Arial" panose="020B0604020202020204" pitchFamily="34" charset="0"/>
              <a:buChar char="•"/>
            </a:pPr>
            <a:r>
              <a:rPr lang="en-US" sz="2000" dirty="0">
                <a:latin typeface="Arial"/>
                <a:ea typeface="Verdana"/>
                <a:cs typeface="Arial"/>
              </a:rPr>
              <a:t>Adopts the proposed updates to the Guide to Hydrological Practices, Volume I (WMO-No. 168) new section 5.3.7.6 - Image-based methods for discharge measurement, as provided in the annex to the present decision; </a:t>
            </a:r>
          </a:p>
          <a:p>
            <a:pPr marL="342900" indent="-342900">
              <a:spcAft>
                <a:spcPts val="600"/>
              </a:spcAft>
              <a:buFont typeface="Arial" panose="020B0604020202020204" pitchFamily="34" charset="0"/>
              <a:buChar char="•"/>
            </a:pPr>
            <a:endParaRPr lang="en-US" sz="2000" dirty="0">
              <a:latin typeface="Arial"/>
              <a:ea typeface="Verdana"/>
              <a:cs typeface="Arial"/>
            </a:endParaRPr>
          </a:p>
          <a:p>
            <a:pPr marL="342900" indent="-342900">
              <a:spcAft>
                <a:spcPts val="600"/>
              </a:spcAft>
              <a:buFont typeface="Arial" panose="020B0604020202020204" pitchFamily="34" charset="0"/>
              <a:buChar char="•"/>
            </a:pPr>
            <a:r>
              <a:rPr lang="en-US" sz="2000" dirty="0">
                <a:latin typeface="Arial"/>
                <a:ea typeface="Verdana"/>
                <a:cs typeface="Arial"/>
              </a:rPr>
              <a:t>Requests its Standing Committees to periodically review the Guide, for the areas of their competence and mandate, and in cooperation with SERCOM, and update it as necessary.</a:t>
            </a:r>
          </a:p>
          <a:p>
            <a:pPr marL="342900" indent="-342900">
              <a:spcAft>
                <a:spcPts val="600"/>
              </a:spcAft>
              <a:buFont typeface="Arial" panose="020B0604020202020204" pitchFamily="34" charset="0"/>
              <a:buChar char="•"/>
            </a:pPr>
            <a:endParaRPr lang="en-US" sz="2000" dirty="0">
              <a:latin typeface="Arial"/>
              <a:ea typeface="Verdana"/>
              <a:cs typeface="Arial"/>
            </a:endParaRPr>
          </a:p>
        </p:txBody>
      </p:sp>
    </p:spTree>
    <p:extLst>
      <p:ext uri="{BB962C8B-B14F-4D97-AF65-F5344CB8AC3E}">
        <p14:creationId xmlns:p14="http://schemas.microsoft.com/office/powerpoint/2010/main" val="1695205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169863"/>
            <a:ext cx="8229600" cy="849312"/>
          </a:xfrm>
        </p:spPr>
        <p:txBody>
          <a:bodyPr vert="horz" lIns="91440" tIns="45720" rIns="91440" bIns="45720" rtlCol="0" anchor="ctr">
            <a:normAutofit/>
          </a:bodyPr>
          <a:lstStyle/>
          <a:p>
            <a:r>
              <a:rPr lang="en-US" sz="3600" b="1">
                <a:solidFill>
                  <a:srgbClr val="0070C0"/>
                </a:solidFill>
              </a:rPr>
              <a:t>Conclusions</a:t>
            </a:r>
          </a:p>
        </p:txBody>
      </p:sp>
      <p:sp>
        <p:nvSpPr>
          <p:cNvPr id="3" name="TextBox 2"/>
          <p:cNvSpPr txBox="1"/>
          <p:nvPr/>
        </p:nvSpPr>
        <p:spPr>
          <a:xfrm>
            <a:off x="758953" y="1536174"/>
            <a:ext cx="11036808"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t>Hydrology is starting a new journey for better effectivity and better integration into the WMO landscape, to better serve Members and partners.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This will help to modernize processes and knowledge for, e.g., EW4ALL, climate resilience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Working closely with HCP and SC-HYD from SERCOM</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Those decisions are an important step forward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New forces are necessary: experts are most wanted to join the expert pool and different bodies.</a:t>
            </a:r>
          </a:p>
        </p:txBody>
      </p:sp>
    </p:spTree>
    <p:extLst>
      <p:ext uri="{BB962C8B-B14F-4D97-AF65-F5344CB8AC3E}">
        <p14:creationId xmlns:p14="http://schemas.microsoft.com/office/powerpoint/2010/main" val="647546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79">
            <a:extLst>
              <a:ext uri="{FF2B5EF4-FFF2-40B4-BE49-F238E27FC236}">
                <a16:creationId xmlns:a16="http://schemas.microsoft.com/office/drawing/2014/main" id="{7D944160-C58B-9D48-B206-468EEB77F546}"/>
              </a:ext>
            </a:extLst>
          </p:cNvPr>
          <p:cNvSpPr/>
          <p:nvPr/>
        </p:nvSpPr>
        <p:spPr>
          <a:xfrm>
            <a:off x="1859818" y="296536"/>
            <a:ext cx="9297869"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nSpc>
                <a:spcPts val="3360"/>
              </a:lnSpc>
              <a:defRPr sz="1800"/>
            </a:pPr>
            <a:r>
              <a:rPr lang="en-US" sz="4400" b="1" kern="1000">
                <a:solidFill>
                  <a:srgbClr val="005A9C"/>
                </a:solidFill>
                <a:latin typeface="Arial" panose="020B0604020202020204" pitchFamily="34" charset="0"/>
                <a:ea typeface="Verdana" panose="020B0604030504040204" pitchFamily="34" charset="0"/>
                <a:cs typeface="Arial" panose="020B0604020202020204" pitchFamily="34" charset="0"/>
                <a:sym typeface="Montserrat-Regular"/>
              </a:rPr>
              <a:t>Location of documents</a:t>
            </a:r>
          </a:p>
        </p:txBody>
      </p:sp>
      <p:pic>
        <p:nvPicPr>
          <p:cNvPr id="5" name="Picture 4">
            <a:extLst>
              <a:ext uri="{FF2B5EF4-FFF2-40B4-BE49-F238E27FC236}">
                <a16:creationId xmlns:a16="http://schemas.microsoft.com/office/drawing/2014/main" id="{BC5FF9A3-831F-72DB-E738-5783F1F100B2}"/>
              </a:ext>
            </a:extLst>
          </p:cNvPr>
          <p:cNvPicPr>
            <a:picLocks noChangeAspect="1"/>
          </p:cNvPicPr>
          <p:nvPr/>
        </p:nvPicPr>
        <p:blipFill>
          <a:blip r:embed="rId2"/>
          <a:stretch>
            <a:fillRect/>
          </a:stretch>
        </p:blipFill>
        <p:spPr>
          <a:xfrm>
            <a:off x="1084082" y="2803601"/>
            <a:ext cx="10023835" cy="3857396"/>
          </a:xfrm>
          <a:prstGeom prst="rect">
            <a:avLst/>
          </a:prstGeom>
        </p:spPr>
      </p:pic>
      <p:sp>
        <p:nvSpPr>
          <p:cNvPr id="9" name="TextBox 8">
            <a:extLst>
              <a:ext uri="{FF2B5EF4-FFF2-40B4-BE49-F238E27FC236}">
                <a16:creationId xmlns:a16="http://schemas.microsoft.com/office/drawing/2014/main" id="{C98A6CF9-5C37-C3F5-229B-2C22D7DA2B89}"/>
              </a:ext>
            </a:extLst>
          </p:cNvPr>
          <p:cNvSpPr txBox="1"/>
          <p:nvPr/>
        </p:nvSpPr>
        <p:spPr>
          <a:xfrm>
            <a:off x="2425046" y="965399"/>
            <a:ext cx="6094428" cy="523220"/>
          </a:xfrm>
          <a:prstGeom prst="rect">
            <a:avLst/>
          </a:prstGeom>
          <a:noFill/>
        </p:spPr>
        <p:txBody>
          <a:bodyPr wrap="square">
            <a:spAutoFit/>
          </a:bodyPr>
          <a:lstStyle/>
          <a:p>
            <a:r>
              <a:rPr lang="fr-FR" sz="2800" b="1">
                <a:solidFill>
                  <a:srgbClr val="FF0000"/>
                </a:solidFill>
              </a:rPr>
              <a:t>https://meetings.wmo.int/INFCOM-3/</a:t>
            </a:r>
            <a:endParaRPr lang="en-CH" sz="2800" b="1">
              <a:solidFill>
                <a:srgbClr val="FF0000"/>
              </a:solidFill>
            </a:endParaRPr>
          </a:p>
        </p:txBody>
      </p:sp>
      <p:sp>
        <p:nvSpPr>
          <p:cNvPr id="10" name="Oval 9">
            <a:extLst>
              <a:ext uri="{FF2B5EF4-FFF2-40B4-BE49-F238E27FC236}">
                <a16:creationId xmlns:a16="http://schemas.microsoft.com/office/drawing/2014/main" id="{BBD5DDC6-4FD5-C6C6-B553-A87F90027169}"/>
              </a:ext>
            </a:extLst>
          </p:cNvPr>
          <p:cNvSpPr/>
          <p:nvPr/>
        </p:nvSpPr>
        <p:spPr>
          <a:xfrm>
            <a:off x="7740584" y="2511902"/>
            <a:ext cx="1557779" cy="1045534"/>
          </a:xfrm>
          <a:prstGeom prst="ellipse">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Oval 10">
            <a:extLst>
              <a:ext uri="{FF2B5EF4-FFF2-40B4-BE49-F238E27FC236}">
                <a16:creationId xmlns:a16="http://schemas.microsoft.com/office/drawing/2014/main" id="{192950D5-66D8-605C-4979-4DAF476AA6A5}"/>
              </a:ext>
            </a:extLst>
          </p:cNvPr>
          <p:cNvSpPr/>
          <p:nvPr/>
        </p:nvSpPr>
        <p:spPr>
          <a:xfrm>
            <a:off x="2332349" y="2467154"/>
            <a:ext cx="5370921" cy="1045534"/>
          </a:xfrm>
          <a:prstGeom prst="ellipse">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TextBox 11">
            <a:extLst>
              <a:ext uri="{FF2B5EF4-FFF2-40B4-BE49-F238E27FC236}">
                <a16:creationId xmlns:a16="http://schemas.microsoft.com/office/drawing/2014/main" id="{2012C486-6E3D-97B6-68A2-1B2A8E494273}"/>
              </a:ext>
            </a:extLst>
          </p:cNvPr>
          <p:cNvSpPr txBox="1"/>
          <p:nvPr/>
        </p:nvSpPr>
        <p:spPr>
          <a:xfrm>
            <a:off x="4360838" y="1961444"/>
            <a:ext cx="1557779" cy="369332"/>
          </a:xfrm>
          <a:prstGeom prst="rect">
            <a:avLst/>
          </a:prstGeom>
          <a:noFill/>
        </p:spPr>
        <p:txBody>
          <a:bodyPr wrap="square" rtlCol="0">
            <a:spAutoFit/>
          </a:bodyPr>
          <a:lstStyle/>
          <a:p>
            <a:r>
              <a:rPr lang="en-US">
                <a:solidFill>
                  <a:srgbClr val="FFC000"/>
                </a:solidFill>
              </a:rPr>
              <a:t>Decisions</a:t>
            </a:r>
            <a:endParaRPr lang="en-CH">
              <a:solidFill>
                <a:srgbClr val="FFC000"/>
              </a:solidFill>
            </a:endParaRPr>
          </a:p>
        </p:txBody>
      </p:sp>
      <p:sp>
        <p:nvSpPr>
          <p:cNvPr id="13" name="TextBox 12">
            <a:extLst>
              <a:ext uri="{FF2B5EF4-FFF2-40B4-BE49-F238E27FC236}">
                <a16:creationId xmlns:a16="http://schemas.microsoft.com/office/drawing/2014/main" id="{08E56A97-68C9-3203-2199-2532A736E2DD}"/>
              </a:ext>
            </a:extLst>
          </p:cNvPr>
          <p:cNvSpPr txBox="1"/>
          <p:nvPr/>
        </p:nvSpPr>
        <p:spPr>
          <a:xfrm>
            <a:off x="7869180" y="2060031"/>
            <a:ext cx="1557779" cy="369332"/>
          </a:xfrm>
          <a:prstGeom prst="rect">
            <a:avLst/>
          </a:prstGeom>
          <a:noFill/>
        </p:spPr>
        <p:txBody>
          <a:bodyPr wrap="square" rtlCol="0">
            <a:spAutoFit/>
          </a:bodyPr>
          <a:lstStyle/>
          <a:p>
            <a:r>
              <a:rPr lang="en-US" err="1">
                <a:solidFill>
                  <a:srgbClr val="00B0F0"/>
                </a:solidFill>
              </a:rPr>
              <a:t>Informations</a:t>
            </a:r>
            <a:endParaRPr lang="en-CH">
              <a:solidFill>
                <a:srgbClr val="00B0F0"/>
              </a:solidFill>
            </a:endParaRPr>
          </a:p>
        </p:txBody>
      </p:sp>
      <p:grpSp>
        <p:nvGrpSpPr>
          <p:cNvPr id="18" name="Group 17">
            <a:extLst>
              <a:ext uri="{FF2B5EF4-FFF2-40B4-BE49-F238E27FC236}">
                <a16:creationId xmlns:a16="http://schemas.microsoft.com/office/drawing/2014/main" id="{D1E1E2B4-0E99-731B-CFF2-CA3539CB4324}"/>
              </a:ext>
            </a:extLst>
          </p:cNvPr>
          <p:cNvGrpSpPr/>
          <p:nvPr/>
        </p:nvGrpSpPr>
        <p:grpSpPr>
          <a:xfrm>
            <a:off x="5704310" y="3760844"/>
            <a:ext cx="5630326" cy="2502367"/>
            <a:chOff x="5704310" y="3760844"/>
            <a:chExt cx="5630326" cy="2502367"/>
          </a:xfrm>
        </p:grpSpPr>
        <p:pic>
          <p:nvPicPr>
            <p:cNvPr id="15" name="Picture 14">
              <a:extLst>
                <a:ext uri="{FF2B5EF4-FFF2-40B4-BE49-F238E27FC236}">
                  <a16:creationId xmlns:a16="http://schemas.microsoft.com/office/drawing/2014/main" id="{2133F54E-3F78-CC57-6A32-141BEA3162C5}"/>
                </a:ext>
              </a:extLst>
            </p:cNvPr>
            <p:cNvPicPr>
              <a:picLocks noChangeAspect="1"/>
            </p:cNvPicPr>
            <p:nvPr/>
          </p:nvPicPr>
          <p:blipFill>
            <a:blip r:embed="rId3"/>
            <a:stretch>
              <a:fillRect/>
            </a:stretch>
          </p:blipFill>
          <p:spPr>
            <a:xfrm>
              <a:off x="5704310" y="3760844"/>
              <a:ext cx="5630326" cy="2502367"/>
            </a:xfrm>
            <a:prstGeom prst="rect">
              <a:avLst/>
            </a:prstGeom>
          </p:spPr>
        </p:pic>
        <p:cxnSp>
          <p:nvCxnSpPr>
            <p:cNvPr id="17" name="Straight Arrow Connector 16">
              <a:extLst>
                <a:ext uri="{FF2B5EF4-FFF2-40B4-BE49-F238E27FC236}">
                  <a16:creationId xmlns:a16="http://schemas.microsoft.com/office/drawing/2014/main" id="{859E42E6-16B4-2DC3-A8B4-5D23CB5B8712}"/>
                </a:ext>
              </a:extLst>
            </p:cNvPr>
            <p:cNvCxnSpPr/>
            <p:nvPr/>
          </p:nvCxnSpPr>
          <p:spPr>
            <a:xfrm flipH="1">
              <a:off x="8519474" y="4144535"/>
              <a:ext cx="1036006" cy="108332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154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1392C-BBD9-B23D-062D-9468CDFE4628}"/>
              </a:ext>
            </a:extLst>
          </p:cNvPr>
          <p:cNvSpPr>
            <a:spLocks noGrp="1"/>
          </p:cNvSpPr>
          <p:nvPr>
            <p:ph type="title"/>
          </p:nvPr>
        </p:nvSpPr>
        <p:spPr>
          <a:xfrm>
            <a:off x="838200" y="2263197"/>
            <a:ext cx="10515600" cy="1325563"/>
          </a:xfrm>
        </p:spPr>
        <p:txBody>
          <a:bodyPr>
            <a:normAutofit fontScale="90000"/>
          </a:bodyPr>
          <a:lstStyle/>
          <a:p>
            <a:pPr algn="ctr"/>
            <a:r>
              <a:rPr lang="en-US" sz="6000" b="1">
                <a:solidFill>
                  <a:srgbClr val="005A9C"/>
                </a:solidFill>
                <a:latin typeface="Arial" panose="020B0604020202020204" pitchFamily="34" charset="0"/>
                <a:ea typeface="Verdana" panose="020B0604030504040204" pitchFamily="34" charset="0"/>
                <a:cs typeface="Arial" panose="020B0604020202020204" pitchFamily="34" charset="0"/>
              </a:rPr>
              <a:t>Any questions to </a:t>
            </a:r>
            <a:r>
              <a:rPr lang="en-US" sz="6000" b="1">
                <a:solidFill>
                  <a:srgbClr val="005A9C"/>
                </a:solidFill>
                <a:latin typeface="Arial" panose="020B0604020202020204" pitchFamily="34" charset="0"/>
                <a:ea typeface="Verdana" panose="020B0604030504040204" pitchFamily="34" charset="0"/>
                <a:cs typeface="Arial" panose="020B0604020202020204" pitchFamily="34" charset="0"/>
                <a:hlinkClick r:id="rId3"/>
              </a:rPr>
              <a:t>dberod@wmo.int</a:t>
            </a:r>
            <a:br>
              <a:rPr lang="en-US" sz="6000" b="1">
                <a:solidFill>
                  <a:srgbClr val="005A9C"/>
                </a:solidFill>
                <a:latin typeface="Arial" panose="020B0604020202020204" pitchFamily="34" charset="0"/>
                <a:ea typeface="Verdana" panose="020B0604030504040204" pitchFamily="34" charset="0"/>
                <a:cs typeface="Arial" panose="020B0604020202020204" pitchFamily="34" charset="0"/>
              </a:rPr>
            </a:br>
            <a:br>
              <a:rPr lang="en-US" sz="6000" b="1">
                <a:solidFill>
                  <a:srgbClr val="005A9C"/>
                </a:solidFill>
                <a:latin typeface="Arial" panose="020B0604020202020204" pitchFamily="34" charset="0"/>
                <a:ea typeface="Verdana" panose="020B0604030504040204" pitchFamily="34" charset="0"/>
                <a:cs typeface="Arial" panose="020B0604020202020204" pitchFamily="34" charset="0"/>
              </a:rPr>
            </a:br>
            <a:br>
              <a:rPr lang="en-US" sz="6000" b="1">
                <a:solidFill>
                  <a:srgbClr val="005A9C"/>
                </a:solidFill>
                <a:latin typeface="Arial" panose="020B0604020202020204" pitchFamily="34" charset="0"/>
                <a:ea typeface="Verdana" panose="020B0604030504040204" pitchFamily="34" charset="0"/>
                <a:cs typeface="Arial" panose="020B0604020202020204" pitchFamily="34" charset="0"/>
              </a:rPr>
            </a:br>
            <a:r>
              <a:rPr lang="en-FR" sz="6000" b="1">
                <a:solidFill>
                  <a:srgbClr val="005A9C"/>
                </a:solidFill>
                <a:latin typeface="Arial" panose="020B0604020202020204" pitchFamily="34" charset="0"/>
                <a:ea typeface="Verdana" panose="020B0604030504040204" pitchFamily="34" charset="0"/>
                <a:cs typeface="Arial" panose="020B0604020202020204" pitchFamily="34" charset="0"/>
              </a:rPr>
              <a:t>Thank you.</a:t>
            </a:r>
          </a:p>
        </p:txBody>
      </p:sp>
      <p:sp>
        <p:nvSpPr>
          <p:cNvPr id="3" name="CuadroTexto 3">
            <a:extLst>
              <a:ext uri="{FF2B5EF4-FFF2-40B4-BE49-F238E27FC236}">
                <a16:creationId xmlns:a16="http://schemas.microsoft.com/office/drawing/2014/main" id="{5747C3C7-0FBD-0752-91F7-A3D4F8F0C8A9}"/>
              </a:ext>
            </a:extLst>
          </p:cNvPr>
          <p:cNvSpPr txBox="1"/>
          <p:nvPr/>
        </p:nvSpPr>
        <p:spPr>
          <a:xfrm>
            <a:off x="3824879" y="6020736"/>
            <a:ext cx="4542242" cy="523926"/>
          </a:xfrm>
          <a:prstGeom prst="rect">
            <a:avLst/>
          </a:prstGeom>
          <a:noFill/>
        </p:spPr>
        <p:txBody>
          <a:bodyPr wrap="square" rtlCol="0">
            <a:spAutoFit/>
          </a:bodyPr>
          <a:lstStyle/>
          <a:p>
            <a:pPr marR="0" algn="ctr" rtl="0">
              <a:lnSpc>
                <a:spcPct val="150000"/>
              </a:lnSpc>
            </a:pPr>
            <a:r>
              <a:rPr lang="en-US" sz="3200" b="0" i="0" u="none" strike="noStrike" baseline="30000">
                <a:solidFill>
                  <a:srgbClr val="005A9C"/>
                </a:solidFill>
                <a:latin typeface="Arial" panose="020B0604020202020204" pitchFamily="34" charset="0"/>
                <a:ea typeface="Verdana" panose="020B0604030504040204" pitchFamily="34" charset="0"/>
                <a:cs typeface="Arial" panose="020B0604020202020204" pitchFamily="34" charset="0"/>
              </a:rPr>
              <a:t>wmo.int</a:t>
            </a:r>
          </a:p>
        </p:txBody>
      </p:sp>
    </p:spTree>
    <p:extLst>
      <p:ext uri="{BB962C8B-B14F-4D97-AF65-F5344CB8AC3E}">
        <p14:creationId xmlns:p14="http://schemas.microsoft.com/office/powerpoint/2010/main" val="2890452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78200A3-5820-A93B-D78A-CBC7064743BA}"/>
              </a:ext>
            </a:extLst>
          </p:cNvPr>
          <p:cNvGrpSpPr/>
          <p:nvPr/>
        </p:nvGrpSpPr>
        <p:grpSpPr>
          <a:xfrm>
            <a:off x="2147919" y="747560"/>
            <a:ext cx="7448167" cy="4828216"/>
            <a:chOff x="2147919" y="747560"/>
            <a:chExt cx="7448167" cy="4828216"/>
          </a:xfrm>
        </p:grpSpPr>
        <p:sp>
          <p:nvSpPr>
            <p:cNvPr id="3" name="Oval 2">
              <a:extLst>
                <a:ext uri="{FF2B5EF4-FFF2-40B4-BE49-F238E27FC236}">
                  <a16:creationId xmlns:a16="http://schemas.microsoft.com/office/drawing/2014/main" id="{A39B09F6-F7EB-B8CC-17C7-F86AE107DE33}"/>
                </a:ext>
              </a:extLst>
            </p:cNvPr>
            <p:cNvSpPr/>
            <p:nvPr/>
          </p:nvSpPr>
          <p:spPr>
            <a:xfrm>
              <a:off x="2147919" y="747560"/>
              <a:ext cx="7448167" cy="4828216"/>
            </a:xfrm>
            <a:prstGeom prst="ellipse">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Isosceles Triangle 3">
              <a:extLst>
                <a:ext uri="{FF2B5EF4-FFF2-40B4-BE49-F238E27FC236}">
                  <a16:creationId xmlns:a16="http://schemas.microsoft.com/office/drawing/2014/main" id="{7853E120-99F0-ECD4-9E26-D9DD7AB424DA}"/>
                </a:ext>
              </a:extLst>
            </p:cNvPr>
            <p:cNvSpPr/>
            <p:nvPr/>
          </p:nvSpPr>
          <p:spPr>
            <a:xfrm rot="7835434">
              <a:off x="8418298" y="1301044"/>
              <a:ext cx="418856" cy="460673"/>
            </a:xfrm>
            <a:prstGeom prst="triangl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 name="Isosceles Triangle 4">
              <a:extLst>
                <a:ext uri="{FF2B5EF4-FFF2-40B4-BE49-F238E27FC236}">
                  <a16:creationId xmlns:a16="http://schemas.microsoft.com/office/drawing/2014/main" id="{891F3E99-49CB-B601-29C5-E31DAD3943E3}"/>
                </a:ext>
              </a:extLst>
            </p:cNvPr>
            <p:cNvSpPr/>
            <p:nvPr/>
          </p:nvSpPr>
          <p:spPr>
            <a:xfrm rot="14199940">
              <a:off x="8161723" y="4737160"/>
              <a:ext cx="418856" cy="460673"/>
            </a:xfrm>
            <a:prstGeom prst="triangl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 name="Isosceles Triangle 5">
              <a:extLst>
                <a:ext uri="{FF2B5EF4-FFF2-40B4-BE49-F238E27FC236}">
                  <a16:creationId xmlns:a16="http://schemas.microsoft.com/office/drawing/2014/main" id="{B78C410E-6E91-6A2F-0D14-73BC94A0F9FB}"/>
                </a:ext>
              </a:extLst>
            </p:cNvPr>
            <p:cNvSpPr/>
            <p:nvPr/>
          </p:nvSpPr>
          <p:spPr>
            <a:xfrm rot="19270774">
              <a:off x="2246054" y="3842836"/>
              <a:ext cx="418856" cy="460673"/>
            </a:xfrm>
            <a:prstGeom prst="triangl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sp>
        <p:nvSpPr>
          <p:cNvPr id="2" name="Title 1">
            <a:extLst>
              <a:ext uri="{FF2B5EF4-FFF2-40B4-BE49-F238E27FC236}">
                <a16:creationId xmlns:a16="http://schemas.microsoft.com/office/drawing/2014/main" id="{2E3C9C4C-9607-458A-895F-B69958A7D0C6}"/>
              </a:ext>
            </a:extLst>
          </p:cNvPr>
          <p:cNvSpPr>
            <a:spLocks noGrp="1"/>
          </p:cNvSpPr>
          <p:nvPr>
            <p:ph type="title"/>
          </p:nvPr>
        </p:nvSpPr>
        <p:spPr>
          <a:xfrm>
            <a:off x="716096" y="-62924"/>
            <a:ext cx="10972800" cy="1143000"/>
          </a:xfrm>
        </p:spPr>
        <p:txBody>
          <a:bodyPr>
            <a:normAutofit/>
          </a:bodyPr>
          <a:lstStyle/>
          <a:p>
            <a:r>
              <a:rPr lang="en-US" sz="3600" b="1">
                <a:solidFill>
                  <a:schemeClr val="accent1">
                    <a:lumMod val="75000"/>
                  </a:schemeClr>
                </a:solidFill>
              </a:rPr>
              <a:t>Hydrology monitoring as cross-cutting activity…</a:t>
            </a:r>
            <a:endParaRPr lang="en-CH" sz="3600" b="1">
              <a:solidFill>
                <a:schemeClr val="accent1">
                  <a:lumMod val="75000"/>
                </a:schemeClr>
              </a:solidFill>
            </a:endParaRPr>
          </a:p>
        </p:txBody>
      </p:sp>
      <p:pic>
        <p:nvPicPr>
          <p:cNvPr id="14" name="Picture 3">
            <a:extLst>
              <a:ext uri="{FF2B5EF4-FFF2-40B4-BE49-F238E27FC236}">
                <a16:creationId xmlns:a16="http://schemas.microsoft.com/office/drawing/2014/main" id="{C0066B43-5348-CD35-4AEB-52AE163FAB33}"/>
              </a:ext>
            </a:extLst>
          </p:cNvPr>
          <p:cNvPicPr>
            <a:picLocks noChangeAspect="1"/>
          </p:cNvPicPr>
          <p:nvPr/>
        </p:nvPicPr>
        <p:blipFill>
          <a:blip r:embed="rId2"/>
          <a:srcRect/>
          <a:stretch>
            <a:fillRect/>
          </a:stretch>
        </p:blipFill>
        <p:spPr>
          <a:xfrm>
            <a:off x="936528" y="2108974"/>
            <a:ext cx="2518056" cy="1464459"/>
          </a:xfrm>
          <a:prstGeom prst="rect">
            <a:avLst/>
          </a:prstGeom>
        </p:spPr>
      </p:pic>
      <p:pic>
        <p:nvPicPr>
          <p:cNvPr id="15" name="Picture 4">
            <a:extLst>
              <a:ext uri="{FF2B5EF4-FFF2-40B4-BE49-F238E27FC236}">
                <a16:creationId xmlns:a16="http://schemas.microsoft.com/office/drawing/2014/main" id="{58CD8553-0595-D35D-94A2-60BE9ACDAC0D}"/>
              </a:ext>
            </a:extLst>
          </p:cNvPr>
          <p:cNvPicPr>
            <a:picLocks noChangeAspect="1"/>
          </p:cNvPicPr>
          <p:nvPr/>
        </p:nvPicPr>
        <p:blipFill>
          <a:blip r:embed="rId3"/>
          <a:srcRect/>
          <a:stretch>
            <a:fillRect/>
          </a:stretch>
        </p:blipFill>
        <p:spPr>
          <a:xfrm>
            <a:off x="7910498" y="2030314"/>
            <a:ext cx="3157870" cy="1576502"/>
          </a:xfrm>
          <a:prstGeom prst="rect">
            <a:avLst/>
          </a:prstGeom>
        </p:spPr>
      </p:pic>
      <p:pic>
        <p:nvPicPr>
          <p:cNvPr id="16" name="Picture 5">
            <a:extLst>
              <a:ext uri="{FF2B5EF4-FFF2-40B4-BE49-F238E27FC236}">
                <a16:creationId xmlns:a16="http://schemas.microsoft.com/office/drawing/2014/main" id="{0630E8BC-EF0D-FBF6-98B8-FA00658979C5}"/>
              </a:ext>
            </a:extLst>
          </p:cNvPr>
          <p:cNvPicPr>
            <a:picLocks noChangeAspect="1"/>
          </p:cNvPicPr>
          <p:nvPr/>
        </p:nvPicPr>
        <p:blipFill>
          <a:blip r:embed="rId4"/>
          <a:srcRect l="58721" t="27762" b="20893"/>
          <a:stretch>
            <a:fillRect/>
          </a:stretch>
        </p:blipFill>
        <p:spPr>
          <a:xfrm>
            <a:off x="5357439" y="4917724"/>
            <a:ext cx="2403832" cy="1589244"/>
          </a:xfrm>
          <a:prstGeom prst="rect">
            <a:avLst/>
          </a:prstGeom>
        </p:spPr>
      </p:pic>
      <p:pic>
        <p:nvPicPr>
          <p:cNvPr id="17" name="Picture 6">
            <a:extLst>
              <a:ext uri="{FF2B5EF4-FFF2-40B4-BE49-F238E27FC236}">
                <a16:creationId xmlns:a16="http://schemas.microsoft.com/office/drawing/2014/main" id="{DA9926DA-7524-9278-A7AF-E5E66325F38D}"/>
              </a:ext>
            </a:extLst>
          </p:cNvPr>
          <p:cNvPicPr>
            <a:picLocks noChangeAspect="1"/>
          </p:cNvPicPr>
          <p:nvPr/>
        </p:nvPicPr>
        <p:blipFill>
          <a:blip r:embed="rId4"/>
          <a:srcRect r="43965"/>
          <a:stretch>
            <a:fillRect/>
          </a:stretch>
        </p:blipFill>
        <p:spPr>
          <a:xfrm>
            <a:off x="3768384" y="4889780"/>
            <a:ext cx="1704893" cy="1617188"/>
          </a:xfrm>
          <a:prstGeom prst="rect">
            <a:avLst/>
          </a:prstGeom>
        </p:spPr>
      </p:pic>
      <p:sp>
        <p:nvSpPr>
          <p:cNvPr id="18" name="TextBox 7">
            <a:extLst>
              <a:ext uri="{FF2B5EF4-FFF2-40B4-BE49-F238E27FC236}">
                <a16:creationId xmlns:a16="http://schemas.microsoft.com/office/drawing/2014/main" id="{83CBBBA8-DF05-4D48-4228-4F7CAF5DBFBE}"/>
              </a:ext>
            </a:extLst>
          </p:cNvPr>
          <p:cNvSpPr txBox="1"/>
          <p:nvPr/>
        </p:nvSpPr>
        <p:spPr>
          <a:xfrm>
            <a:off x="3768384" y="4573912"/>
            <a:ext cx="2298934" cy="343812"/>
          </a:xfrm>
          <a:prstGeom prst="rect">
            <a:avLst/>
          </a:prstGeom>
        </p:spPr>
        <p:txBody>
          <a:bodyPr wrap="square" lIns="0" tIns="0" rIns="0" bIns="0" rtlCol="0" anchor="t">
            <a:spAutoFit/>
          </a:bodyPr>
          <a:lstStyle/>
          <a:p>
            <a:pPr algn="ctr">
              <a:lnSpc>
                <a:spcPts val="2955"/>
              </a:lnSpc>
              <a:spcBef>
                <a:spcPct val="0"/>
              </a:spcBef>
            </a:pPr>
            <a:r>
              <a:rPr lang="en-US" sz="1633">
                <a:solidFill>
                  <a:srgbClr val="00529C"/>
                </a:solidFill>
                <a:latin typeface="Glacial Indifference Bold"/>
              </a:rPr>
              <a:t>Data analysis: HydroSOS</a:t>
            </a:r>
          </a:p>
        </p:txBody>
      </p:sp>
      <p:sp>
        <p:nvSpPr>
          <p:cNvPr id="20" name="TextBox 10">
            <a:extLst>
              <a:ext uri="{FF2B5EF4-FFF2-40B4-BE49-F238E27FC236}">
                <a16:creationId xmlns:a16="http://schemas.microsoft.com/office/drawing/2014/main" id="{B3A1A32E-32F1-4B19-5649-2287D053D7B1}"/>
              </a:ext>
            </a:extLst>
          </p:cNvPr>
          <p:cNvSpPr txBox="1"/>
          <p:nvPr/>
        </p:nvSpPr>
        <p:spPr>
          <a:xfrm>
            <a:off x="6461822" y="1669645"/>
            <a:ext cx="5080292" cy="343812"/>
          </a:xfrm>
          <a:prstGeom prst="rect">
            <a:avLst/>
          </a:prstGeom>
          <a:solidFill>
            <a:schemeClr val="bg1"/>
          </a:solidFill>
        </p:spPr>
        <p:txBody>
          <a:bodyPr wrap="square" lIns="0" tIns="0" rIns="0" bIns="0" rtlCol="0" anchor="t">
            <a:spAutoFit/>
          </a:bodyPr>
          <a:lstStyle/>
          <a:p>
            <a:pPr algn="ctr">
              <a:lnSpc>
                <a:spcPts val="2955"/>
              </a:lnSpc>
              <a:spcBef>
                <a:spcPct val="0"/>
              </a:spcBef>
            </a:pPr>
            <a:r>
              <a:rPr lang="en-US" sz="1633">
                <a:solidFill>
                  <a:srgbClr val="00529C"/>
                </a:solidFill>
                <a:latin typeface="Glacial Indifference Bold"/>
              </a:rPr>
              <a:t>Data access and sharing: WHOS (tech) and WWDI (policy)</a:t>
            </a:r>
          </a:p>
        </p:txBody>
      </p:sp>
      <p:pic>
        <p:nvPicPr>
          <p:cNvPr id="23" name="Picture 22">
            <a:extLst>
              <a:ext uri="{FF2B5EF4-FFF2-40B4-BE49-F238E27FC236}">
                <a16:creationId xmlns:a16="http://schemas.microsoft.com/office/drawing/2014/main" id="{5FFA9731-F813-1975-B059-C9B520F9E9B7}"/>
              </a:ext>
            </a:extLst>
          </p:cNvPr>
          <p:cNvPicPr>
            <a:picLocks noChangeAspect="1"/>
          </p:cNvPicPr>
          <p:nvPr/>
        </p:nvPicPr>
        <p:blipFill>
          <a:blip r:embed="rId5"/>
          <a:stretch>
            <a:fillRect/>
          </a:stretch>
        </p:blipFill>
        <p:spPr>
          <a:xfrm>
            <a:off x="3593117" y="2386070"/>
            <a:ext cx="1489148" cy="775598"/>
          </a:xfrm>
          <a:prstGeom prst="rect">
            <a:avLst/>
          </a:prstGeom>
        </p:spPr>
      </p:pic>
      <p:sp>
        <p:nvSpPr>
          <p:cNvPr id="8" name="TextBox 9">
            <a:extLst>
              <a:ext uri="{FF2B5EF4-FFF2-40B4-BE49-F238E27FC236}">
                <a16:creationId xmlns:a16="http://schemas.microsoft.com/office/drawing/2014/main" id="{EA647B4E-5BCA-E212-205E-0768B8ED0149}"/>
              </a:ext>
            </a:extLst>
          </p:cNvPr>
          <p:cNvSpPr txBox="1"/>
          <p:nvPr/>
        </p:nvSpPr>
        <p:spPr>
          <a:xfrm>
            <a:off x="716095" y="1718867"/>
            <a:ext cx="4495846" cy="343812"/>
          </a:xfrm>
          <a:prstGeom prst="rect">
            <a:avLst/>
          </a:prstGeom>
          <a:solidFill>
            <a:schemeClr val="bg1"/>
          </a:solidFill>
        </p:spPr>
        <p:txBody>
          <a:bodyPr wrap="square" lIns="0" tIns="0" rIns="0" bIns="0" rtlCol="0" anchor="t">
            <a:spAutoFit/>
          </a:bodyPr>
          <a:lstStyle/>
          <a:p>
            <a:pPr algn="ctr">
              <a:lnSpc>
                <a:spcPts val="2955"/>
              </a:lnSpc>
              <a:spcBef>
                <a:spcPct val="0"/>
              </a:spcBef>
            </a:pPr>
            <a:r>
              <a:rPr lang="en-US" sz="1633">
                <a:solidFill>
                  <a:srgbClr val="00529C"/>
                </a:solidFill>
                <a:latin typeface="Glacial Indifference Bold"/>
              </a:rPr>
              <a:t>Data collection: WHYCOS, HydroHub and Project X</a:t>
            </a:r>
          </a:p>
        </p:txBody>
      </p:sp>
    </p:spTree>
    <p:extLst>
      <p:ext uri="{BB962C8B-B14F-4D97-AF65-F5344CB8AC3E}">
        <p14:creationId xmlns:p14="http://schemas.microsoft.com/office/powerpoint/2010/main" val="2008187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D8851B29-D161-35E3-DBE0-E3A09355054C}"/>
              </a:ext>
            </a:extLst>
          </p:cNvPr>
          <p:cNvSpPr/>
          <p:nvPr/>
        </p:nvSpPr>
        <p:spPr>
          <a:xfrm>
            <a:off x="2932816" y="3917295"/>
            <a:ext cx="5781569" cy="2878518"/>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Oval 10">
            <a:extLst>
              <a:ext uri="{FF2B5EF4-FFF2-40B4-BE49-F238E27FC236}">
                <a16:creationId xmlns:a16="http://schemas.microsoft.com/office/drawing/2014/main" id="{94856373-498C-868F-2552-EFFBC9131730}"/>
              </a:ext>
            </a:extLst>
          </p:cNvPr>
          <p:cNvSpPr/>
          <p:nvPr/>
        </p:nvSpPr>
        <p:spPr>
          <a:xfrm>
            <a:off x="6127426" y="641023"/>
            <a:ext cx="5781569" cy="3815312"/>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Oval 7">
            <a:extLst>
              <a:ext uri="{FF2B5EF4-FFF2-40B4-BE49-F238E27FC236}">
                <a16:creationId xmlns:a16="http://schemas.microsoft.com/office/drawing/2014/main" id="{A5DC74C2-27BA-31C5-82AC-11F0008DEE0D}"/>
              </a:ext>
            </a:extLst>
          </p:cNvPr>
          <p:cNvSpPr/>
          <p:nvPr/>
        </p:nvSpPr>
        <p:spPr>
          <a:xfrm>
            <a:off x="150709" y="895657"/>
            <a:ext cx="5564214" cy="3616825"/>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7" name="Group 6">
            <a:extLst>
              <a:ext uri="{FF2B5EF4-FFF2-40B4-BE49-F238E27FC236}">
                <a16:creationId xmlns:a16="http://schemas.microsoft.com/office/drawing/2014/main" id="{678200A3-5820-A93B-D78A-CBC7064743BA}"/>
              </a:ext>
            </a:extLst>
          </p:cNvPr>
          <p:cNvGrpSpPr/>
          <p:nvPr/>
        </p:nvGrpSpPr>
        <p:grpSpPr>
          <a:xfrm>
            <a:off x="2147919" y="747560"/>
            <a:ext cx="7448167" cy="4828216"/>
            <a:chOff x="2147919" y="747560"/>
            <a:chExt cx="7448167" cy="4828216"/>
          </a:xfrm>
        </p:grpSpPr>
        <p:sp>
          <p:nvSpPr>
            <p:cNvPr id="3" name="Oval 2">
              <a:extLst>
                <a:ext uri="{FF2B5EF4-FFF2-40B4-BE49-F238E27FC236}">
                  <a16:creationId xmlns:a16="http://schemas.microsoft.com/office/drawing/2014/main" id="{A39B09F6-F7EB-B8CC-17C7-F86AE107DE33}"/>
                </a:ext>
              </a:extLst>
            </p:cNvPr>
            <p:cNvSpPr/>
            <p:nvPr/>
          </p:nvSpPr>
          <p:spPr>
            <a:xfrm>
              <a:off x="2147919" y="747560"/>
              <a:ext cx="7448167" cy="4828216"/>
            </a:xfrm>
            <a:prstGeom prst="ellipse">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Isosceles Triangle 3">
              <a:extLst>
                <a:ext uri="{FF2B5EF4-FFF2-40B4-BE49-F238E27FC236}">
                  <a16:creationId xmlns:a16="http://schemas.microsoft.com/office/drawing/2014/main" id="{7853E120-99F0-ECD4-9E26-D9DD7AB424DA}"/>
                </a:ext>
              </a:extLst>
            </p:cNvPr>
            <p:cNvSpPr/>
            <p:nvPr/>
          </p:nvSpPr>
          <p:spPr>
            <a:xfrm rot="7835434">
              <a:off x="8418298" y="1301044"/>
              <a:ext cx="418856" cy="460673"/>
            </a:xfrm>
            <a:prstGeom prst="triangl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 name="Isosceles Triangle 4">
              <a:extLst>
                <a:ext uri="{FF2B5EF4-FFF2-40B4-BE49-F238E27FC236}">
                  <a16:creationId xmlns:a16="http://schemas.microsoft.com/office/drawing/2014/main" id="{891F3E99-49CB-B601-29C5-E31DAD3943E3}"/>
                </a:ext>
              </a:extLst>
            </p:cNvPr>
            <p:cNvSpPr/>
            <p:nvPr/>
          </p:nvSpPr>
          <p:spPr>
            <a:xfrm rot="14199940">
              <a:off x="8161723" y="4737160"/>
              <a:ext cx="418856" cy="460673"/>
            </a:xfrm>
            <a:prstGeom prst="triangl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 name="Isosceles Triangle 5">
              <a:extLst>
                <a:ext uri="{FF2B5EF4-FFF2-40B4-BE49-F238E27FC236}">
                  <a16:creationId xmlns:a16="http://schemas.microsoft.com/office/drawing/2014/main" id="{B78C410E-6E91-6A2F-0D14-73BC94A0F9FB}"/>
                </a:ext>
              </a:extLst>
            </p:cNvPr>
            <p:cNvSpPr/>
            <p:nvPr/>
          </p:nvSpPr>
          <p:spPr>
            <a:xfrm rot="19270774">
              <a:off x="2246054" y="3842836"/>
              <a:ext cx="418856" cy="460673"/>
            </a:xfrm>
            <a:prstGeom prst="triangl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sp>
        <p:nvSpPr>
          <p:cNvPr id="2" name="Title 1">
            <a:extLst>
              <a:ext uri="{FF2B5EF4-FFF2-40B4-BE49-F238E27FC236}">
                <a16:creationId xmlns:a16="http://schemas.microsoft.com/office/drawing/2014/main" id="{2E3C9C4C-9607-458A-895F-B69958A7D0C6}"/>
              </a:ext>
            </a:extLst>
          </p:cNvPr>
          <p:cNvSpPr>
            <a:spLocks noGrp="1"/>
          </p:cNvSpPr>
          <p:nvPr>
            <p:ph type="title"/>
          </p:nvPr>
        </p:nvSpPr>
        <p:spPr>
          <a:xfrm>
            <a:off x="716096" y="-62924"/>
            <a:ext cx="10972800" cy="1143000"/>
          </a:xfrm>
        </p:spPr>
        <p:txBody>
          <a:bodyPr>
            <a:normAutofit/>
          </a:bodyPr>
          <a:lstStyle/>
          <a:p>
            <a:r>
              <a:rPr lang="en-US" sz="3600" b="1">
                <a:solidFill>
                  <a:schemeClr val="accent1">
                    <a:lumMod val="75000"/>
                  </a:schemeClr>
                </a:solidFill>
              </a:rPr>
              <a:t>Hydrology monitoring as cross-cutting activity…</a:t>
            </a:r>
            <a:endParaRPr lang="en-CH" sz="3600" b="1">
              <a:solidFill>
                <a:schemeClr val="accent1">
                  <a:lumMod val="75000"/>
                </a:schemeClr>
              </a:solidFill>
            </a:endParaRPr>
          </a:p>
        </p:txBody>
      </p:sp>
      <p:pic>
        <p:nvPicPr>
          <p:cNvPr id="14" name="Picture 3">
            <a:extLst>
              <a:ext uri="{FF2B5EF4-FFF2-40B4-BE49-F238E27FC236}">
                <a16:creationId xmlns:a16="http://schemas.microsoft.com/office/drawing/2014/main" id="{C0066B43-5348-CD35-4AEB-52AE163FAB33}"/>
              </a:ext>
            </a:extLst>
          </p:cNvPr>
          <p:cNvPicPr>
            <a:picLocks noChangeAspect="1"/>
          </p:cNvPicPr>
          <p:nvPr/>
        </p:nvPicPr>
        <p:blipFill>
          <a:blip r:embed="rId2"/>
          <a:srcRect/>
          <a:stretch>
            <a:fillRect/>
          </a:stretch>
        </p:blipFill>
        <p:spPr>
          <a:xfrm>
            <a:off x="936528" y="2108974"/>
            <a:ext cx="2518056" cy="1464459"/>
          </a:xfrm>
          <a:prstGeom prst="rect">
            <a:avLst/>
          </a:prstGeom>
        </p:spPr>
      </p:pic>
      <p:pic>
        <p:nvPicPr>
          <p:cNvPr id="15" name="Picture 4">
            <a:extLst>
              <a:ext uri="{FF2B5EF4-FFF2-40B4-BE49-F238E27FC236}">
                <a16:creationId xmlns:a16="http://schemas.microsoft.com/office/drawing/2014/main" id="{58CD8553-0595-D35D-94A2-60BE9ACDAC0D}"/>
              </a:ext>
            </a:extLst>
          </p:cNvPr>
          <p:cNvPicPr>
            <a:picLocks noChangeAspect="1"/>
          </p:cNvPicPr>
          <p:nvPr/>
        </p:nvPicPr>
        <p:blipFill>
          <a:blip r:embed="rId3"/>
          <a:srcRect/>
          <a:stretch>
            <a:fillRect/>
          </a:stretch>
        </p:blipFill>
        <p:spPr>
          <a:xfrm>
            <a:off x="7910498" y="2030314"/>
            <a:ext cx="3157870" cy="1576502"/>
          </a:xfrm>
          <a:prstGeom prst="rect">
            <a:avLst/>
          </a:prstGeom>
        </p:spPr>
      </p:pic>
      <p:pic>
        <p:nvPicPr>
          <p:cNvPr id="16" name="Picture 5">
            <a:extLst>
              <a:ext uri="{FF2B5EF4-FFF2-40B4-BE49-F238E27FC236}">
                <a16:creationId xmlns:a16="http://schemas.microsoft.com/office/drawing/2014/main" id="{0630E8BC-EF0D-FBF6-98B8-FA00658979C5}"/>
              </a:ext>
            </a:extLst>
          </p:cNvPr>
          <p:cNvPicPr>
            <a:picLocks noChangeAspect="1"/>
          </p:cNvPicPr>
          <p:nvPr/>
        </p:nvPicPr>
        <p:blipFill>
          <a:blip r:embed="rId4"/>
          <a:srcRect l="58721" t="27762" b="20893"/>
          <a:stretch>
            <a:fillRect/>
          </a:stretch>
        </p:blipFill>
        <p:spPr>
          <a:xfrm>
            <a:off x="5357439" y="4917724"/>
            <a:ext cx="2403832" cy="1589244"/>
          </a:xfrm>
          <a:prstGeom prst="rect">
            <a:avLst/>
          </a:prstGeom>
        </p:spPr>
      </p:pic>
      <p:pic>
        <p:nvPicPr>
          <p:cNvPr id="17" name="Picture 6">
            <a:extLst>
              <a:ext uri="{FF2B5EF4-FFF2-40B4-BE49-F238E27FC236}">
                <a16:creationId xmlns:a16="http://schemas.microsoft.com/office/drawing/2014/main" id="{DA9926DA-7524-9278-A7AF-E5E66325F38D}"/>
              </a:ext>
            </a:extLst>
          </p:cNvPr>
          <p:cNvPicPr>
            <a:picLocks noChangeAspect="1"/>
          </p:cNvPicPr>
          <p:nvPr/>
        </p:nvPicPr>
        <p:blipFill>
          <a:blip r:embed="rId4"/>
          <a:srcRect r="43965"/>
          <a:stretch>
            <a:fillRect/>
          </a:stretch>
        </p:blipFill>
        <p:spPr>
          <a:xfrm>
            <a:off x="3768384" y="4889780"/>
            <a:ext cx="1704893" cy="1617188"/>
          </a:xfrm>
          <a:prstGeom prst="rect">
            <a:avLst/>
          </a:prstGeom>
        </p:spPr>
      </p:pic>
      <p:sp>
        <p:nvSpPr>
          <p:cNvPr id="18" name="TextBox 7">
            <a:extLst>
              <a:ext uri="{FF2B5EF4-FFF2-40B4-BE49-F238E27FC236}">
                <a16:creationId xmlns:a16="http://schemas.microsoft.com/office/drawing/2014/main" id="{83CBBBA8-DF05-4D48-4228-4F7CAF5DBFBE}"/>
              </a:ext>
            </a:extLst>
          </p:cNvPr>
          <p:cNvSpPr txBox="1"/>
          <p:nvPr/>
        </p:nvSpPr>
        <p:spPr>
          <a:xfrm>
            <a:off x="3768384" y="4573912"/>
            <a:ext cx="2298934" cy="343812"/>
          </a:xfrm>
          <a:prstGeom prst="rect">
            <a:avLst/>
          </a:prstGeom>
        </p:spPr>
        <p:txBody>
          <a:bodyPr wrap="square" lIns="0" tIns="0" rIns="0" bIns="0" rtlCol="0" anchor="t">
            <a:spAutoFit/>
          </a:bodyPr>
          <a:lstStyle/>
          <a:p>
            <a:pPr algn="ctr">
              <a:lnSpc>
                <a:spcPts val="2955"/>
              </a:lnSpc>
              <a:spcBef>
                <a:spcPct val="0"/>
              </a:spcBef>
            </a:pPr>
            <a:r>
              <a:rPr lang="en-US" sz="1633">
                <a:solidFill>
                  <a:srgbClr val="00529C"/>
                </a:solidFill>
                <a:latin typeface="Glacial Indifference Bold"/>
              </a:rPr>
              <a:t>Data analysis: HydroSOS</a:t>
            </a:r>
          </a:p>
        </p:txBody>
      </p:sp>
      <p:sp>
        <p:nvSpPr>
          <p:cNvPr id="19" name="TextBox 9">
            <a:extLst>
              <a:ext uri="{FF2B5EF4-FFF2-40B4-BE49-F238E27FC236}">
                <a16:creationId xmlns:a16="http://schemas.microsoft.com/office/drawing/2014/main" id="{4478403E-93DA-7E07-812D-B65C8A30D429}"/>
              </a:ext>
            </a:extLst>
          </p:cNvPr>
          <p:cNvSpPr txBox="1"/>
          <p:nvPr/>
        </p:nvSpPr>
        <p:spPr>
          <a:xfrm>
            <a:off x="716095" y="1718867"/>
            <a:ext cx="4418091" cy="343812"/>
          </a:xfrm>
          <a:prstGeom prst="rect">
            <a:avLst/>
          </a:prstGeom>
          <a:solidFill>
            <a:schemeClr val="bg1"/>
          </a:solidFill>
        </p:spPr>
        <p:txBody>
          <a:bodyPr wrap="square" lIns="0" tIns="0" rIns="0" bIns="0" rtlCol="0" anchor="t">
            <a:spAutoFit/>
          </a:bodyPr>
          <a:lstStyle/>
          <a:p>
            <a:pPr algn="ctr">
              <a:lnSpc>
                <a:spcPts val="2955"/>
              </a:lnSpc>
              <a:spcBef>
                <a:spcPct val="0"/>
              </a:spcBef>
            </a:pPr>
            <a:r>
              <a:rPr lang="en-US" sz="1633">
                <a:solidFill>
                  <a:srgbClr val="00529C"/>
                </a:solidFill>
                <a:latin typeface="Glacial Indifference Bold"/>
              </a:rPr>
              <a:t>Data collection: WHYCOS, HydroHub and Project X</a:t>
            </a:r>
          </a:p>
        </p:txBody>
      </p:sp>
      <p:sp>
        <p:nvSpPr>
          <p:cNvPr id="20" name="TextBox 10">
            <a:extLst>
              <a:ext uri="{FF2B5EF4-FFF2-40B4-BE49-F238E27FC236}">
                <a16:creationId xmlns:a16="http://schemas.microsoft.com/office/drawing/2014/main" id="{B3A1A32E-32F1-4B19-5649-2287D053D7B1}"/>
              </a:ext>
            </a:extLst>
          </p:cNvPr>
          <p:cNvSpPr txBox="1"/>
          <p:nvPr/>
        </p:nvSpPr>
        <p:spPr>
          <a:xfrm>
            <a:off x="6461822" y="1669645"/>
            <a:ext cx="5080292" cy="343812"/>
          </a:xfrm>
          <a:prstGeom prst="rect">
            <a:avLst/>
          </a:prstGeom>
          <a:solidFill>
            <a:schemeClr val="bg1"/>
          </a:solidFill>
        </p:spPr>
        <p:txBody>
          <a:bodyPr wrap="square" lIns="0" tIns="0" rIns="0" bIns="0" rtlCol="0" anchor="t">
            <a:spAutoFit/>
          </a:bodyPr>
          <a:lstStyle/>
          <a:p>
            <a:pPr algn="ctr">
              <a:lnSpc>
                <a:spcPts val="2955"/>
              </a:lnSpc>
              <a:spcBef>
                <a:spcPct val="0"/>
              </a:spcBef>
            </a:pPr>
            <a:r>
              <a:rPr lang="en-US" sz="1633">
                <a:solidFill>
                  <a:srgbClr val="00529C"/>
                </a:solidFill>
                <a:latin typeface="Glacial Indifference Bold"/>
              </a:rPr>
              <a:t>Data access and sharing: WHOS (tech) and WWDI (policy)</a:t>
            </a:r>
          </a:p>
        </p:txBody>
      </p:sp>
      <p:pic>
        <p:nvPicPr>
          <p:cNvPr id="23" name="Picture 22">
            <a:extLst>
              <a:ext uri="{FF2B5EF4-FFF2-40B4-BE49-F238E27FC236}">
                <a16:creationId xmlns:a16="http://schemas.microsoft.com/office/drawing/2014/main" id="{5FFA9731-F813-1975-B059-C9B520F9E9B7}"/>
              </a:ext>
            </a:extLst>
          </p:cNvPr>
          <p:cNvPicPr>
            <a:picLocks noChangeAspect="1"/>
          </p:cNvPicPr>
          <p:nvPr/>
        </p:nvPicPr>
        <p:blipFill>
          <a:blip r:embed="rId5"/>
          <a:stretch>
            <a:fillRect/>
          </a:stretch>
        </p:blipFill>
        <p:spPr>
          <a:xfrm>
            <a:off x="3593117" y="2386070"/>
            <a:ext cx="1489148" cy="775598"/>
          </a:xfrm>
          <a:prstGeom prst="rect">
            <a:avLst/>
          </a:prstGeom>
        </p:spPr>
      </p:pic>
      <p:sp>
        <p:nvSpPr>
          <p:cNvPr id="10" name="TextBox 9">
            <a:extLst>
              <a:ext uri="{FF2B5EF4-FFF2-40B4-BE49-F238E27FC236}">
                <a16:creationId xmlns:a16="http://schemas.microsoft.com/office/drawing/2014/main" id="{BFB40C94-C0C4-428F-9C7C-E934A8649442}"/>
              </a:ext>
            </a:extLst>
          </p:cNvPr>
          <p:cNvSpPr txBox="1"/>
          <p:nvPr/>
        </p:nvSpPr>
        <p:spPr>
          <a:xfrm rot="20312911">
            <a:off x="2566257" y="3610093"/>
            <a:ext cx="3137939" cy="369332"/>
          </a:xfrm>
          <a:prstGeom prst="rect">
            <a:avLst/>
          </a:prstGeom>
          <a:noFill/>
        </p:spPr>
        <p:txBody>
          <a:bodyPr wrap="square">
            <a:spAutoFit/>
          </a:bodyPr>
          <a:lstStyle/>
          <a:p>
            <a:pPr algn="ctr"/>
            <a:r>
              <a:rPr lang="en-US"/>
              <a:t>WIGOS : SC-ON and SC-MINT</a:t>
            </a:r>
            <a:endParaRPr lang="en-CH"/>
          </a:p>
        </p:txBody>
      </p:sp>
      <p:sp>
        <p:nvSpPr>
          <p:cNvPr id="12" name="TextBox 11">
            <a:extLst>
              <a:ext uri="{FF2B5EF4-FFF2-40B4-BE49-F238E27FC236}">
                <a16:creationId xmlns:a16="http://schemas.microsoft.com/office/drawing/2014/main" id="{B7AE55CB-5271-7F67-F474-3976EB510D3D}"/>
              </a:ext>
            </a:extLst>
          </p:cNvPr>
          <p:cNvSpPr txBox="1"/>
          <p:nvPr/>
        </p:nvSpPr>
        <p:spPr>
          <a:xfrm rot="2692683">
            <a:off x="5749514" y="3245535"/>
            <a:ext cx="3137939" cy="369332"/>
          </a:xfrm>
          <a:prstGeom prst="rect">
            <a:avLst/>
          </a:prstGeom>
          <a:noFill/>
        </p:spPr>
        <p:txBody>
          <a:bodyPr wrap="square">
            <a:spAutoFit/>
          </a:bodyPr>
          <a:lstStyle/>
          <a:p>
            <a:pPr algn="ctr"/>
            <a:r>
              <a:rPr lang="en-US"/>
              <a:t>WIS 2.0: SC-IMT</a:t>
            </a:r>
            <a:endParaRPr lang="en-CH"/>
          </a:p>
        </p:txBody>
      </p:sp>
      <p:sp>
        <p:nvSpPr>
          <p:cNvPr id="21" name="TextBox 20">
            <a:extLst>
              <a:ext uri="{FF2B5EF4-FFF2-40B4-BE49-F238E27FC236}">
                <a16:creationId xmlns:a16="http://schemas.microsoft.com/office/drawing/2014/main" id="{0D28263D-E0CB-0A0F-728A-8ED7E22FF8DD}"/>
              </a:ext>
            </a:extLst>
          </p:cNvPr>
          <p:cNvSpPr txBox="1"/>
          <p:nvPr/>
        </p:nvSpPr>
        <p:spPr>
          <a:xfrm>
            <a:off x="4663893" y="4119922"/>
            <a:ext cx="3137939" cy="369332"/>
          </a:xfrm>
          <a:prstGeom prst="rect">
            <a:avLst/>
          </a:prstGeom>
          <a:noFill/>
        </p:spPr>
        <p:txBody>
          <a:bodyPr wrap="square">
            <a:spAutoFit/>
          </a:bodyPr>
          <a:lstStyle/>
          <a:p>
            <a:pPr algn="ctr"/>
            <a:r>
              <a:rPr lang="en-US" dirty="0"/>
              <a:t>WIPPS: SC-ESMP</a:t>
            </a:r>
            <a:endParaRPr lang="en-CH" dirty="0"/>
          </a:p>
        </p:txBody>
      </p:sp>
      <p:sp>
        <p:nvSpPr>
          <p:cNvPr id="9" name="TextBox 8">
            <a:extLst>
              <a:ext uri="{FF2B5EF4-FFF2-40B4-BE49-F238E27FC236}">
                <a16:creationId xmlns:a16="http://schemas.microsoft.com/office/drawing/2014/main" id="{E063119E-57FA-7DA0-BFB8-0AC005C0682E}"/>
              </a:ext>
            </a:extLst>
          </p:cNvPr>
          <p:cNvSpPr txBox="1"/>
          <p:nvPr/>
        </p:nvSpPr>
        <p:spPr>
          <a:xfrm>
            <a:off x="5179584" y="4472358"/>
            <a:ext cx="3137939" cy="369332"/>
          </a:xfrm>
          <a:prstGeom prst="rect">
            <a:avLst/>
          </a:prstGeom>
          <a:noFill/>
        </p:spPr>
        <p:txBody>
          <a:bodyPr wrap="square">
            <a:spAutoFit/>
          </a:bodyPr>
          <a:lstStyle/>
          <a:p>
            <a:pPr algn="ctr"/>
            <a:r>
              <a:rPr lang="en-US" dirty="0"/>
              <a:t>SERCOM : SC-HYD</a:t>
            </a:r>
            <a:endParaRPr lang="en-CH" dirty="0"/>
          </a:p>
        </p:txBody>
      </p:sp>
    </p:spTree>
    <p:extLst>
      <p:ext uri="{BB962C8B-B14F-4D97-AF65-F5344CB8AC3E}">
        <p14:creationId xmlns:p14="http://schemas.microsoft.com/office/powerpoint/2010/main" val="2751306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79">
            <a:extLst>
              <a:ext uri="{FF2B5EF4-FFF2-40B4-BE49-F238E27FC236}">
                <a16:creationId xmlns:a16="http://schemas.microsoft.com/office/drawing/2014/main" id="{7D944160-C58B-9D48-B206-468EEB77F546}"/>
              </a:ext>
            </a:extLst>
          </p:cNvPr>
          <p:cNvSpPr/>
          <p:nvPr/>
        </p:nvSpPr>
        <p:spPr>
          <a:xfrm>
            <a:off x="1859818" y="296536"/>
            <a:ext cx="9297869"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nSpc>
                <a:spcPts val="3360"/>
              </a:lnSpc>
              <a:defRPr sz="1800"/>
            </a:pPr>
            <a:r>
              <a:rPr lang="en-US" sz="4400" b="1" kern="1000">
                <a:solidFill>
                  <a:srgbClr val="005A9C"/>
                </a:solidFill>
                <a:latin typeface="Arial" panose="020B0604020202020204" pitchFamily="34" charset="0"/>
                <a:ea typeface="Verdana" panose="020B0604030504040204" pitchFamily="34" charset="0"/>
                <a:cs typeface="Arial" panose="020B0604020202020204" pitchFamily="34" charset="0"/>
                <a:sym typeface="Montserrat-Regular"/>
              </a:rPr>
              <a:t>Major future developments</a:t>
            </a:r>
          </a:p>
        </p:txBody>
      </p:sp>
      <p:sp>
        <p:nvSpPr>
          <p:cNvPr id="7" name="Shape 79">
            <a:extLst>
              <a:ext uri="{FF2B5EF4-FFF2-40B4-BE49-F238E27FC236}">
                <a16:creationId xmlns:a16="http://schemas.microsoft.com/office/drawing/2014/main" id="{21EF5C13-6041-2049-B6D7-7E1D41D4084C}"/>
              </a:ext>
            </a:extLst>
          </p:cNvPr>
          <p:cNvSpPr/>
          <p:nvPr/>
        </p:nvSpPr>
        <p:spPr>
          <a:xfrm>
            <a:off x="327901" y="973025"/>
            <a:ext cx="11658936" cy="569386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marL="457200" indent="-457200">
              <a:spcAft>
                <a:spcPts val="600"/>
              </a:spcAft>
              <a:buFont typeface="Arial" panose="020B0604020202020204" pitchFamily="34" charset="0"/>
              <a:buChar char="•"/>
            </a:pPr>
            <a:r>
              <a:rPr lang="en-US" sz="2000" b="1" dirty="0">
                <a:latin typeface="Arial"/>
                <a:ea typeface="Verdana"/>
                <a:cs typeface="Arial"/>
              </a:rPr>
              <a:t>GBON expansion to hydrological variables</a:t>
            </a:r>
            <a:r>
              <a:rPr lang="en-US" sz="2000" dirty="0">
                <a:latin typeface="Arial"/>
                <a:ea typeface="Verdana"/>
                <a:cs typeface="Arial"/>
              </a:rPr>
              <a:t>: GNWP, Climate modeling</a:t>
            </a:r>
          </a:p>
          <a:p>
            <a:pPr marL="914400" lvl="1" indent="-457200">
              <a:spcAft>
                <a:spcPts val="600"/>
              </a:spcAft>
              <a:buFont typeface="Arial" panose="020B0604020202020204" pitchFamily="34" charset="0"/>
              <a:buChar char="•"/>
            </a:pPr>
            <a:r>
              <a:rPr lang="en-US" sz="2000" dirty="0">
                <a:latin typeface="Arial"/>
                <a:ea typeface="Verdana"/>
                <a:cs typeface="Arial"/>
              </a:rPr>
              <a:t>Towards global hydrological networks?</a:t>
            </a:r>
          </a:p>
          <a:p>
            <a:pPr marL="914400" lvl="1" indent="-457200">
              <a:spcAft>
                <a:spcPts val="600"/>
              </a:spcAft>
              <a:buFont typeface="Arial" panose="020B0604020202020204" pitchFamily="34" charset="0"/>
              <a:buChar char="•"/>
            </a:pPr>
            <a:r>
              <a:rPr lang="en-US" sz="2000" dirty="0">
                <a:latin typeface="Arial"/>
                <a:ea typeface="Verdana"/>
                <a:cs typeface="Arial"/>
              </a:rPr>
              <a:t>Overall Earth System Approach for tangible outcomes, e.g., EW4ALL</a:t>
            </a:r>
          </a:p>
          <a:p>
            <a:pPr marL="457200" indent="-457200">
              <a:spcAft>
                <a:spcPts val="600"/>
              </a:spcAft>
              <a:buFont typeface="Arial" panose="020B0604020202020204" pitchFamily="34" charset="0"/>
              <a:buChar char="•"/>
            </a:pPr>
            <a:endParaRPr lang="en-US" sz="2000" dirty="0">
              <a:latin typeface="Arial"/>
              <a:ea typeface="Verdana"/>
              <a:cs typeface="Arial"/>
            </a:endParaRPr>
          </a:p>
          <a:p>
            <a:pPr marL="457200" indent="-457200">
              <a:spcAft>
                <a:spcPts val="600"/>
              </a:spcAft>
              <a:buFont typeface="Arial" panose="020B0604020202020204" pitchFamily="34" charset="0"/>
              <a:buChar char="•"/>
            </a:pPr>
            <a:r>
              <a:rPr lang="en-US" sz="2000" b="1" dirty="0">
                <a:latin typeface="Arial"/>
                <a:ea typeface="Verdana"/>
                <a:cs typeface="Arial"/>
              </a:rPr>
              <a:t>Data policy implementation</a:t>
            </a:r>
          </a:p>
          <a:p>
            <a:pPr marL="914400" lvl="1" indent="-457200">
              <a:spcAft>
                <a:spcPts val="600"/>
              </a:spcAft>
              <a:buFont typeface="Arial" panose="020B0604020202020204" pitchFamily="34" charset="0"/>
              <a:buChar char="•"/>
            </a:pPr>
            <a:r>
              <a:rPr lang="en-US" sz="2000" dirty="0">
                <a:latin typeface="Arial"/>
                <a:ea typeface="Verdana"/>
                <a:cs typeface="Arial"/>
              </a:rPr>
              <a:t>Agreement on core and recommended data</a:t>
            </a:r>
          </a:p>
          <a:p>
            <a:pPr marL="914400" lvl="1" indent="-457200">
              <a:spcAft>
                <a:spcPts val="600"/>
              </a:spcAft>
              <a:buFont typeface="Arial" panose="020B0604020202020204" pitchFamily="34" charset="0"/>
              <a:buChar char="•"/>
            </a:pPr>
            <a:r>
              <a:rPr lang="en-US" sz="2000" dirty="0">
                <a:latin typeface="Arial"/>
                <a:ea typeface="Verdana"/>
                <a:cs typeface="Arial"/>
              </a:rPr>
              <a:t>advocacy and outreach on top of standards and technical solutions</a:t>
            </a:r>
          </a:p>
          <a:p>
            <a:pPr marL="457200" indent="-457200">
              <a:spcAft>
                <a:spcPts val="600"/>
              </a:spcAft>
              <a:buFont typeface="Arial" panose="020B0604020202020204" pitchFamily="34" charset="0"/>
              <a:buChar char="•"/>
            </a:pPr>
            <a:endParaRPr lang="en-US" sz="2000" dirty="0">
              <a:latin typeface="Arial"/>
              <a:ea typeface="Verdana"/>
              <a:cs typeface="Arial"/>
            </a:endParaRPr>
          </a:p>
          <a:p>
            <a:pPr marL="457200" indent="-457200">
              <a:spcAft>
                <a:spcPts val="600"/>
              </a:spcAft>
              <a:buFont typeface="Arial" panose="020B0604020202020204" pitchFamily="34" charset="0"/>
              <a:buChar char="•"/>
            </a:pPr>
            <a:r>
              <a:rPr lang="en-US" sz="2000" b="1" dirty="0">
                <a:latin typeface="Arial"/>
                <a:ea typeface="Verdana"/>
                <a:cs typeface="Arial"/>
              </a:rPr>
              <a:t>Modernization of technical regulations</a:t>
            </a:r>
          </a:p>
          <a:p>
            <a:pPr marL="914400" lvl="1" indent="-457200">
              <a:spcAft>
                <a:spcPts val="600"/>
              </a:spcAft>
              <a:buFont typeface="Arial" panose="020B0604020202020204" pitchFamily="34" charset="0"/>
              <a:buChar char="•"/>
            </a:pPr>
            <a:r>
              <a:rPr lang="en-US" sz="2000" dirty="0">
                <a:latin typeface="Arial"/>
                <a:ea typeface="Verdana"/>
                <a:cs typeface="Arial"/>
              </a:rPr>
              <a:t>Network design at national/regional scales</a:t>
            </a:r>
          </a:p>
          <a:p>
            <a:pPr marL="914400" lvl="1" indent="-457200">
              <a:spcAft>
                <a:spcPts val="600"/>
              </a:spcAft>
              <a:buFont typeface="Arial" panose="020B0604020202020204" pitchFamily="34" charset="0"/>
              <a:buChar char="•"/>
            </a:pPr>
            <a:r>
              <a:rPr lang="en-US" sz="2000" dirty="0">
                <a:latin typeface="Arial"/>
                <a:ea typeface="Verdana"/>
                <a:cs typeface="Arial"/>
              </a:rPr>
              <a:t>Update of WMO Guide to Hydrological Practices (vol. 168), including innovative approaches</a:t>
            </a:r>
          </a:p>
          <a:p>
            <a:pPr marL="457200" indent="-457200">
              <a:spcAft>
                <a:spcPts val="600"/>
              </a:spcAft>
              <a:buFont typeface="Arial" panose="020B0604020202020204" pitchFamily="34" charset="0"/>
              <a:buChar char="•"/>
            </a:pPr>
            <a:endParaRPr lang="en-US" sz="2000" dirty="0">
              <a:latin typeface="Arial"/>
              <a:ea typeface="Verdana"/>
              <a:cs typeface="Arial"/>
            </a:endParaRPr>
          </a:p>
          <a:p>
            <a:pPr marL="457200" indent="-457200">
              <a:spcAft>
                <a:spcPts val="600"/>
              </a:spcAft>
              <a:buFont typeface="Arial" panose="020B0604020202020204" pitchFamily="34" charset="0"/>
              <a:buChar char="•"/>
            </a:pPr>
            <a:r>
              <a:rPr lang="en-US" sz="2000" b="1" dirty="0">
                <a:latin typeface="Arial"/>
                <a:ea typeface="Verdana"/>
                <a:cs typeface="Arial"/>
              </a:rPr>
              <a:t>Support to Members through projects</a:t>
            </a:r>
          </a:p>
          <a:p>
            <a:pPr marL="914400" lvl="1" indent="-457200">
              <a:spcAft>
                <a:spcPts val="600"/>
              </a:spcAft>
              <a:buFont typeface="Arial" panose="020B0604020202020204" pitchFamily="34" charset="0"/>
              <a:buChar char="•"/>
            </a:pPr>
            <a:r>
              <a:rPr lang="en-US" sz="2000" dirty="0">
                <a:latin typeface="Arial"/>
                <a:ea typeface="Verdana"/>
                <a:cs typeface="Arial"/>
              </a:rPr>
              <a:t>Accelerating WHYCOS and HydroSOS, connection to CREWS and EW4ALL</a:t>
            </a:r>
          </a:p>
          <a:p>
            <a:pPr marL="914400" lvl="1" indent="-457200">
              <a:spcAft>
                <a:spcPts val="600"/>
              </a:spcAft>
              <a:buFont typeface="Arial" panose="020B0604020202020204" pitchFamily="34" charset="0"/>
              <a:buChar char="•"/>
            </a:pPr>
            <a:r>
              <a:rPr lang="en-US" sz="2000" dirty="0">
                <a:latin typeface="Arial"/>
                <a:ea typeface="Verdana"/>
                <a:cs typeface="Arial"/>
              </a:rPr>
              <a:t>Capacity building and training at all levels, from field to decision</a:t>
            </a:r>
          </a:p>
        </p:txBody>
      </p:sp>
    </p:spTree>
    <p:extLst>
      <p:ext uri="{BB962C8B-B14F-4D97-AF65-F5344CB8AC3E}">
        <p14:creationId xmlns:p14="http://schemas.microsoft.com/office/powerpoint/2010/main" val="1282862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79">
            <a:extLst>
              <a:ext uri="{FF2B5EF4-FFF2-40B4-BE49-F238E27FC236}">
                <a16:creationId xmlns:a16="http://schemas.microsoft.com/office/drawing/2014/main" id="{7D944160-C58B-9D48-B206-468EEB77F546}"/>
              </a:ext>
            </a:extLst>
          </p:cNvPr>
          <p:cNvSpPr/>
          <p:nvPr/>
        </p:nvSpPr>
        <p:spPr>
          <a:xfrm>
            <a:off x="1123388" y="284263"/>
            <a:ext cx="9297869"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nSpc>
                <a:spcPts val="3360"/>
              </a:lnSpc>
              <a:defRPr sz="1800"/>
            </a:pPr>
            <a:r>
              <a:rPr lang="en-US" sz="4400" b="1" kern="1000">
                <a:solidFill>
                  <a:srgbClr val="005A9C"/>
                </a:solidFill>
                <a:latin typeface="Arial" panose="020B0604020202020204" pitchFamily="34" charset="0"/>
                <a:ea typeface="Verdana" panose="020B0604030504040204" pitchFamily="34" charset="0"/>
                <a:cs typeface="Arial" panose="020B0604020202020204" pitchFamily="34" charset="0"/>
                <a:sym typeface="Montserrat-Regular"/>
              </a:rPr>
              <a:t>Decisions submitted to INFCOM-3</a:t>
            </a:r>
          </a:p>
        </p:txBody>
      </p:sp>
      <p:sp>
        <p:nvSpPr>
          <p:cNvPr id="7" name="Shape 79">
            <a:extLst>
              <a:ext uri="{FF2B5EF4-FFF2-40B4-BE49-F238E27FC236}">
                <a16:creationId xmlns:a16="http://schemas.microsoft.com/office/drawing/2014/main" id="{21EF5C13-6041-2049-B6D7-7E1D41D4084C}"/>
              </a:ext>
            </a:extLst>
          </p:cNvPr>
          <p:cNvSpPr/>
          <p:nvPr/>
        </p:nvSpPr>
        <p:spPr>
          <a:xfrm>
            <a:off x="188686" y="966787"/>
            <a:ext cx="11658936" cy="5232202"/>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marL="514350" indent="-514350">
              <a:spcAft>
                <a:spcPts val="600"/>
              </a:spcAft>
              <a:buFont typeface="+mj-lt"/>
              <a:buAutoNum type="arabicPeriod"/>
            </a:pPr>
            <a:r>
              <a:rPr lang="en-US" sz="2000" b="1">
                <a:solidFill>
                  <a:srgbClr val="FF0000"/>
                </a:solidFill>
                <a:latin typeface="Arial"/>
                <a:ea typeface="Verdana"/>
                <a:cs typeface="Arial"/>
              </a:rPr>
              <a:t>Strategical level:</a:t>
            </a:r>
          </a:p>
          <a:p>
            <a:pPr marL="514350" indent="-514350">
              <a:spcAft>
                <a:spcPts val="600"/>
              </a:spcAft>
              <a:buFont typeface="Wingdings" panose="05000000000000000000" pitchFamily="2" charset="2"/>
              <a:buChar char="Ø"/>
            </a:pPr>
            <a:r>
              <a:rPr lang="en-US" sz="2000">
                <a:latin typeface="Arial"/>
                <a:ea typeface="Verdana"/>
                <a:cs typeface="Arial"/>
              </a:rPr>
              <a:t>Recommendation from Task Team Hydrology on how better integrating hydrology within INFCOM:</a:t>
            </a:r>
          </a:p>
          <a:p>
            <a:pPr>
              <a:spcAft>
                <a:spcPts val="600"/>
              </a:spcAft>
            </a:pPr>
            <a:r>
              <a:rPr lang="en-US" sz="2000">
                <a:latin typeface="Arial"/>
                <a:ea typeface="Verdana"/>
                <a:cs typeface="Arial"/>
              </a:rPr>
              <a:t>INFCOM-3-</a:t>
            </a:r>
            <a:r>
              <a:rPr lang="en-US" sz="2000" b="1">
                <a:latin typeface="Arial"/>
                <a:ea typeface="Verdana"/>
                <a:cs typeface="Arial"/>
              </a:rPr>
              <a:t>d08-5(3)</a:t>
            </a:r>
            <a:r>
              <a:rPr lang="en-US" sz="2000">
                <a:latin typeface="Arial"/>
                <a:ea typeface="Verdana"/>
                <a:cs typeface="Arial"/>
              </a:rPr>
              <a:t>-TT-HYDROLOGY-RECOMMENDATIONS-draft1_en and</a:t>
            </a:r>
          </a:p>
          <a:p>
            <a:pPr>
              <a:spcAft>
                <a:spcPts val="600"/>
              </a:spcAft>
            </a:pPr>
            <a:r>
              <a:rPr lang="en-US" sz="2000">
                <a:latin typeface="Arial"/>
                <a:ea typeface="Verdana"/>
                <a:cs typeface="Arial"/>
              </a:rPr>
              <a:t>INFCOM-3-</a:t>
            </a:r>
            <a:r>
              <a:rPr lang="en-US" sz="2000" b="1">
                <a:latin typeface="Arial"/>
                <a:ea typeface="Verdana"/>
                <a:cs typeface="Arial"/>
              </a:rPr>
              <a:t>INF08-5(3)</a:t>
            </a:r>
            <a:r>
              <a:rPr lang="en-US" sz="2000">
                <a:latin typeface="Arial"/>
                <a:ea typeface="Verdana"/>
                <a:cs typeface="Arial"/>
              </a:rPr>
              <a:t>-TT-HYDROLOGY-</a:t>
            </a:r>
            <a:r>
              <a:rPr lang="en-US" sz="2000" err="1">
                <a:latin typeface="Arial"/>
                <a:ea typeface="Verdana"/>
                <a:cs typeface="Arial"/>
              </a:rPr>
              <a:t>RECOMMENDATIONS_en</a:t>
            </a:r>
            <a:endParaRPr lang="en-US" sz="2000">
              <a:latin typeface="Arial"/>
              <a:ea typeface="Verdana"/>
              <a:cs typeface="Arial"/>
            </a:endParaRPr>
          </a:p>
          <a:p>
            <a:pPr marL="514350" indent="-514350">
              <a:spcAft>
                <a:spcPts val="600"/>
              </a:spcAft>
              <a:buFont typeface="+mj-lt"/>
              <a:buAutoNum type="arabicPeriod" startAt="2"/>
            </a:pPr>
            <a:endParaRPr lang="en-US" sz="2000">
              <a:latin typeface="Arial"/>
              <a:ea typeface="Verdana"/>
              <a:cs typeface="Arial"/>
            </a:endParaRPr>
          </a:p>
          <a:p>
            <a:pPr marL="514350" indent="-514350">
              <a:spcAft>
                <a:spcPts val="600"/>
              </a:spcAft>
              <a:buFont typeface="+mj-lt"/>
              <a:buAutoNum type="arabicPeriod" startAt="2"/>
            </a:pPr>
            <a:r>
              <a:rPr lang="en-US" sz="2000" b="1">
                <a:solidFill>
                  <a:srgbClr val="FF0000"/>
                </a:solidFill>
                <a:latin typeface="Arial"/>
                <a:ea typeface="Verdana"/>
                <a:cs typeface="Arial"/>
              </a:rPr>
              <a:t>Operational level:</a:t>
            </a:r>
          </a:p>
          <a:p>
            <a:pPr marL="514350" indent="-514350">
              <a:spcAft>
                <a:spcPts val="600"/>
              </a:spcAft>
              <a:buFont typeface="Wingdings" panose="05000000000000000000" pitchFamily="2" charset="2"/>
              <a:buChar char="Ø"/>
            </a:pPr>
            <a:r>
              <a:rPr lang="en-US" sz="2000">
                <a:latin typeface="Arial"/>
                <a:ea typeface="Verdana"/>
                <a:cs typeface="Arial"/>
              </a:rPr>
              <a:t>Better integration of global hydrological data centers:</a:t>
            </a:r>
          </a:p>
          <a:p>
            <a:pPr>
              <a:spcAft>
                <a:spcPts val="600"/>
              </a:spcAft>
            </a:pPr>
            <a:r>
              <a:rPr lang="en-US" sz="2000">
                <a:latin typeface="Arial"/>
                <a:ea typeface="Verdana"/>
                <a:cs typeface="Arial"/>
              </a:rPr>
              <a:t>INFCOM-3-</a:t>
            </a:r>
            <a:r>
              <a:rPr lang="en-US" sz="2000" b="1">
                <a:latin typeface="Arial"/>
                <a:ea typeface="Verdana"/>
                <a:cs typeface="Arial"/>
              </a:rPr>
              <a:t>d08-1(6)</a:t>
            </a:r>
            <a:r>
              <a:rPr lang="en-US" sz="2000">
                <a:latin typeface="Arial"/>
                <a:ea typeface="Verdana"/>
                <a:cs typeface="Arial"/>
              </a:rPr>
              <a:t>-HYDROLOGICAL-DATA-CENTRES-draft1_en and</a:t>
            </a:r>
          </a:p>
          <a:p>
            <a:pPr>
              <a:spcAft>
                <a:spcPts val="600"/>
              </a:spcAft>
            </a:pPr>
            <a:r>
              <a:rPr lang="en-US" sz="2000">
                <a:latin typeface="Arial"/>
                <a:ea typeface="Verdana"/>
                <a:cs typeface="Arial"/>
              </a:rPr>
              <a:t>INFCOM-3-</a:t>
            </a:r>
            <a:r>
              <a:rPr lang="en-US" sz="2000" b="1">
                <a:latin typeface="Arial"/>
                <a:ea typeface="Verdana"/>
                <a:cs typeface="Arial"/>
              </a:rPr>
              <a:t>INF08-1(6)</a:t>
            </a:r>
            <a:r>
              <a:rPr lang="en-US" sz="2000">
                <a:latin typeface="Arial"/>
                <a:ea typeface="Verdana"/>
                <a:cs typeface="Arial"/>
              </a:rPr>
              <a:t>-REPORT-ON-HYDROLOGICAL-DATA-</a:t>
            </a:r>
            <a:r>
              <a:rPr lang="en-US" sz="2000" err="1">
                <a:latin typeface="Arial"/>
                <a:ea typeface="Verdana"/>
                <a:cs typeface="Arial"/>
              </a:rPr>
              <a:t>CENTRES_en</a:t>
            </a:r>
            <a:endParaRPr lang="en-US" sz="2000">
              <a:latin typeface="Arial"/>
              <a:ea typeface="Verdana"/>
              <a:cs typeface="Arial"/>
            </a:endParaRPr>
          </a:p>
          <a:p>
            <a:pPr>
              <a:spcAft>
                <a:spcPts val="600"/>
              </a:spcAft>
            </a:pPr>
            <a:endParaRPr lang="en-US" sz="2000">
              <a:latin typeface="Arial"/>
              <a:ea typeface="Verdana"/>
              <a:cs typeface="Arial"/>
            </a:endParaRPr>
          </a:p>
          <a:p>
            <a:pPr marL="514350" indent="-514350">
              <a:spcAft>
                <a:spcPts val="600"/>
              </a:spcAft>
              <a:buFont typeface="+mj-lt"/>
              <a:buAutoNum type="arabicPeriod" startAt="3"/>
            </a:pPr>
            <a:r>
              <a:rPr lang="en-US" sz="2000" b="1">
                <a:solidFill>
                  <a:srgbClr val="FF0000"/>
                </a:solidFill>
                <a:latin typeface="Arial"/>
                <a:ea typeface="Verdana"/>
                <a:cs typeface="Arial"/>
              </a:rPr>
              <a:t>Technical level:</a:t>
            </a:r>
          </a:p>
          <a:p>
            <a:pPr marL="514350" indent="-514350">
              <a:spcAft>
                <a:spcPts val="600"/>
              </a:spcAft>
              <a:buFont typeface="Wingdings" panose="05000000000000000000" pitchFamily="2" charset="2"/>
              <a:buChar char="Ø"/>
            </a:pPr>
            <a:r>
              <a:rPr lang="en-US" sz="2000">
                <a:latin typeface="Arial"/>
                <a:ea typeface="Verdana"/>
                <a:cs typeface="Arial"/>
              </a:rPr>
              <a:t>Adding a new section to the Guide to Hydrological Practices (WMO-No. 168) on Image-based methods for discharge measurement.</a:t>
            </a:r>
          </a:p>
          <a:p>
            <a:r>
              <a:rPr lang="en-US" sz="2000">
                <a:latin typeface="Arial"/>
                <a:ea typeface="Verdana"/>
                <a:cs typeface="Arial"/>
              </a:rPr>
              <a:t>INFCOM-3-</a:t>
            </a:r>
            <a:r>
              <a:rPr lang="en-US" sz="2000" b="1">
                <a:latin typeface="Arial"/>
                <a:ea typeface="Verdana"/>
                <a:cs typeface="Arial"/>
              </a:rPr>
              <a:t>d08-2(4)</a:t>
            </a:r>
            <a:r>
              <a:rPr lang="en-US" sz="2000">
                <a:latin typeface="Arial"/>
                <a:ea typeface="Verdana"/>
                <a:cs typeface="Arial"/>
              </a:rPr>
              <a:t>-HYDROLOGICAL-PRACTICES-GUIDE-UPDATE-draft1_en</a:t>
            </a:r>
          </a:p>
        </p:txBody>
      </p:sp>
    </p:spTree>
    <p:extLst>
      <p:ext uri="{BB962C8B-B14F-4D97-AF65-F5344CB8AC3E}">
        <p14:creationId xmlns:p14="http://schemas.microsoft.com/office/powerpoint/2010/main" val="4094135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79">
            <a:extLst>
              <a:ext uri="{FF2B5EF4-FFF2-40B4-BE49-F238E27FC236}">
                <a16:creationId xmlns:a16="http://schemas.microsoft.com/office/drawing/2014/main" id="{7D944160-C58B-9D48-B206-468EEB77F546}"/>
              </a:ext>
            </a:extLst>
          </p:cNvPr>
          <p:cNvSpPr/>
          <p:nvPr/>
        </p:nvSpPr>
        <p:spPr>
          <a:xfrm>
            <a:off x="416914" y="590433"/>
            <a:ext cx="11358172"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nSpc>
                <a:spcPts val="3360"/>
              </a:lnSpc>
              <a:defRPr sz="1800"/>
            </a:pPr>
            <a:r>
              <a:rPr lang="en-US" sz="4400" b="1" kern="1000">
                <a:solidFill>
                  <a:srgbClr val="005A9C"/>
                </a:solidFill>
                <a:latin typeface="Arial" panose="020B0604020202020204" pitchFamily="34" charset="0"/>
                <a:ea typeface="Verdana" panose="020B0604030504040204" pitchFamily="34" charset="0"/>
                <a:cs typeface="Arial" panose="020B0604020202020204" pitchFamily="34" charset="0"/>
                <a:sym typeface="Montserrat-Regular"/>
              </a:rPr>
              <a:t>Recommendations from Task Team Hydro</a:t>
            </a:r>
          </a:p>
        </p:txBody>
      </p:sp>
      <p:sp>
        <p:nvSpPr>
          <p:cNvPr id="7" name="Shape 79">
            <a:extLst>
              <a:ext uri="{FF2B5EF4-FFF2-40B4-BE49-F238E27FC236}">
                <a16:creationId xmlns:a16="http://schemas.microsoft.com/office/drawing/2014/main" id="{21EF5C13-6041-2049-B6D7-7E1D41D4084C}"/>
              </a:ext>
            </a:extLst>
          </p:cNvPr>
          <p:cNvSpPr/>
          <p:nvPr/>
        </p:nvSpPr>
        <p:spPr>
          <a:xfrm>
            <a:off x="188686" y="1852900"/>
            <a:ext cx="11658936" cy="2600712"/>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marL="457200" indent="-457200">
              <a:spcAft>
                <a:spcPts val="600"/>
              </a:spcAft>
              <a:buFont typeface="Arial" panose="020B0604020202020204" pitchFamily="34" charset="0"/>
              <a:buChar char="•"/>
            </a:pPr>
            <a:r>
              <a:rPr lang="en-US" sz="2400">
                <a:latin typeface="Arial"/>
                <a:ea typeface="Verdana"/>
                <a:cs typeface="Arial"/>
              </a:rPr>
              <a:t>Interdisciplinary group established Summer 2023, broad representation</a:t>
            </a:r>
          </a:p>
          <a:p>
            <a:pPr marL="457200" indent="-457200">
              <a:spcAft>
                <a:spcPts val="600"/>
              </a:spcAft>
              <a:buFont typeface="Arial" panose="020B0604020202020204" pitchFamily="34" charset="0"/>
              <a:buChar char="•"/>
            </a:pPr>
            <a:r>
              <a:rPr lang="en-US" sz="2400">
                <a:latin typeface="Arial"/>
                <a:ea typeface="Verdana"/>
                <a:cs typeface="Arial"/>
              </a:rPr>
              <a:t>4 online meetings, virtual brainstorms</a:t>
            </a:r>
          </a:p>
          <a:p>
            <a:pPr marL="457200" indent="-457200">
              <a:spcAft>
                <a:spcPts val="600"/>
              </a:spcAft>
              <a:buFont typeface="Arial" panose="020B0604020202020204" pitchFamily="34" charset="0"/>
              <a:buChar char="•"/>
            </a:pPr>
            <a:r>
              <a:rPr lang="en-US" sz="2400" b="1">
                <a:latin typeface="Arial"/>
                <a:ea typeface="Verdana"/>
                <a:cs typeface="Arial"/>
              </a:rPr>
              <a:t>Focus on structure and integration</a:t>
            </a:r>
          </a:p>
          <a:p>
            <a:pPr marL="457200" indent="-457200">
              <a:spcAft>
                <a:spcPts val="600"/>
              </a:spcAft>
              <a:buFont typeface="Arial" panose="020B0604020202020204" pitchFamily="34" charset="0"/>
              <a:buChar char="•"/>
            </a:pPr>
            <a:r>
              <a:rPr lang="en-US" sz="2400" b="1">
                <a:latin typeface="Arial"/>
                <a:ea typeface="Verdana"/>
                <a:cs typeface="Arial"/>
              </a:rPr>
              <a:t>DOC with Decision and TT Hydro report with 8 recommendations</a:t>
            </a:r>
          </a:p>
          <a:p>
            <a:pPr marL="457200" indent="-457200">
              <a:spcAft>
                <a:spcPts val="600"/>
              </a:spcAft>
              <a:buFont typeface="Arial" panose="020B0604020202020204" pitchFamily="34" charset="0"/>
              <a:buChar char="•"/>
            </a:pPr>
            <a:r>
              <a:rPr lang="en-US" sz="2400" b="1">
                <a:latin typeface="Arial"/>
                <a:ea typeface="Verdana"/>
                <a:cs typeface="Arial"/>
              </a:rPr>
              <a:t>INF doc with fully analysis and suggested additional tracks to explore</a:t>
            </a:r>
          </a:p>
          <a:p>
            <a:endParaRPr lang="en-US" sz="2400" b="1">
              <a:solidFill>
                <a:srgbClr val="005BAA"/>
              </a:solidFill>
              <a:latin typeface="Arial"/>
              <a:ea typeface="Verdana"/>
              <a:cs typeface="Arial"/>
            </a:endParaRPr>
          </a:p>
        </p:txBody>
      </p:sp>
    </p:spTree>
    <p:extLst>
      <p:ext uri="{BB962C8B-B14F-4D97-AF65-F5344CB8AC3E}">
        <p14:creationId xmlns:p14="http://schemas.microsoft.com/office/powerpoint/2010/main" val="344676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3">
            <a:extLst>
              <a:ext uri="{FF2B5EF4-FFF2-40B4-BE49-F238E27FC236}">
                <a16:creationId xmlns:a16="http://schemas.microsoft.com/office/drawing/2014/main" id="{2C3E92C6-E85C-44F4-D22E-319EDE4B3C23}"/>
              </a:ext>
            </a:extLst>
          </p:cNvPr>
          <p:cNvSpPr txBox="1"/>
          <p:nvPr/>
        </p:nvSpPr>
        <p:spPr>
          <a:xfrm>
            <a:off x="977936" y="1676149"/>
            <a:ext cx="10019916" cy="4254178"/>
          </a:xfrm>
          <a:prstGeom prst="rect">
            <a:avLst/>
          </a:prstGeom>
          <a:noFill/>
        </p:spPr>
        <p:txBody>
          <a:bodyPr wrap="square" rtlCol="0">
            <a:spAutoFit/>
          </a:bodyPr>
          <a:lstStyle/>
          <a:p>
            <a:pPr marL="514350" indent="-514350">
              <a:lnSpc>
                <a:spcPct val="107000"/>
              </a:lnSpc>
              <a:spcAft>
                <a:spcPts val="800"/>
              </a:spcAft>
              <a:buFont typeface="+mj-lt"/>
              <a:buAutoNum type="arabicPeriod"/>
            </a:pPr>
            <a:r>
              <a:rPr lang="en-US">
                <a:effectLst/>
                <a:latin typeface="Arial" panose="020B0604020202020204" pitchFamily="34" charset="0"/>
                <a:ea typeface="Verdana" panose="020B0604030504040204" pitchFamily="34" charset="0"/>
                <a:cs typeface="Arial" panose="020B0604020202020204" pitchFamily="34" charset="0"/>
              </a:rPr>
              <a:t>Establishing </a:t>
            </a:r>
            <a:r>
              <a:rPr lang="en-GB" sz="1800">
                <a:effectLst/>
                <a:latin typeface="Verdana" panose="020B0604030504040204" pitchFamily="34" charset="0"/>
                <a:ea typeface="Verdana" panose="020B0604030504040204" pitchFamily="34" charset="0"/>
                <a:cs typeface="Verdana" panose="020B0604030504040204" pitchFamily="34" charset="0"/>
              </a:rPr>
              <a:t>an Advisory Group on Hydrology</a:t>
            </a:r>
            <a:endParaRPr lang="en-US">
              <a:effectLst/>
              <a:latin typeface="Arial" panose="020B0604020202020204" pitchFamily="34" charset="0"/>
              <a:ea typeface="Verdana" panose="020B0604030504040204" pitchFamily="34" charset="0"/>
              <a:cs typeface="Arial" panose="020B0604020202020204" pitchFamily="34" charset="0"/>
            </a:endParaRPr>
          </a:p>
          <a:p>
            <a:pPr marL="514350" indent="-514350">
              <a:lnSpc>
                <a:spcPct val="107000"/>
              </a:lnSpc>
              <a:spcAft>
                <a:spcPts val="800"/>
              </a:spcAft>
              <a:buFont typeface="+mj-lt"/>
              <a:buAutoNum type="arabicPeriod"/>
            </a:pPr>
            <a:r>
              <a:rPr lang="en-US">
                <a:effectLst/>
                <a:latin typeface="Arial" panose="020B0604020202020204" pitchFamily="34" charset="0"/>
                <a:ea typeface="Verdana" panose="020B0604030504040204" pitchFamily="34" charset="0"/>
                <a:cs typeface="Arial" panose="020B0604020202020204" pitchFamily="34" charset="0"/>
              </a:rPr>
              <a:t>Co-design of </a:t>
            </a:r>
            <a:r>
              <a:rPr lang="en-US">
                <a:latin typeface="Arial" panose="020B0604020202020204" pitchFamily="34" charset="0"/>
                <a:ea typeface="Verdana" panose="020B0604030504040204" pitchFamily="34" charset="0"/>
                <a:cs typeface="Arial" panose="020B0604020202020204" pitchFamily="34" charset="0"/>
              </a:rPr>
              <a:t>INFCOM </a:t>
            </a:r>
            <a:r>
              <a:rPr lang="en-US">
                <a:effectLst/>
                <a:latin typeface="Arial" panose="020B0604020202020204" pitchFamily="34" charset="0"/>
                <a:ea typeface="Verdana" panose="020B0604030504040204" pitchFamily="34" charset="0"/>
                <a:cs typeface="Arial" panose="020B0604020202020204" pitchFamily="34" charset="0"/>
              </a:rPr>
              <a:t>goals and activities with all communities</a:t>
            </a:r>
          </a:p>
          <a:p>
            <a:pPr marL="514350" indent="-514350">
              <a:lnSpc>
                <a:spcPct val="107000"/>
              </a:lnSpc>
              <a:spcAft>
                <a:spcPts val="800"/>
              </a:spcAft>
              <a:buFont typeface="+mj-lt"/>
              <a:buAutoNum type="arabicPeriod"/>
            </a:pPr>
            <a:r>
              <a:rPr lang="en-US">
                <a:latin typeface="Arial" panose="020B0604020202020204" pitchFamily="34" charset="0"/>
                <a:ea typeface="Verdana" panose="020B0604030504040204" pitchFamily="34" charset="0"/>
                <a:cs typeface="Arial" panose="020B0604020202020204" pitchFamily="34" charset="0"/>
              </a:rPr>
              <a:t>Communication material</a:t>
            </a:r>
          </a:p>
          <a:p>
            <a:pPr marL="514350" indent="-514350">
              <a:lnSpc>
                <a:spcPct val="107000"/>
              </a:lnSpc>
              <a:spcAft>
                <a:spcPts val="800"/>
              </a:spcAft>
              <a:buFont typeface="+mj-lt"/>
              <a:buAutoNum type="arabicPeriod"/>
            </a:pPr>
            <a:r>
              <a:rPr lang="en-US">
                <a:effectLst/>
                <a:latin typeface="Arial" panose="020B0604020202020204" pitchFamily="34" charset="0"/>
                <a:ea typeface="Verdana" panose="020B0604030504040204" pitchFamily="34" charset="0"/>
                <a:cs typeface="Arial" panose="020B0604020202020204" pitchFamily="34" charset="0"/>
              </a:rPr>
              <a:t>INFCOM to invite PR to nominate Hydro experts for work and events</a:t>
            </a:r>
          </a:p>
          <a:p>
            <a:pPr marL="514350" indent="-514350">
              <a:lnSpc>
                <a:spcPct val="107000"/>
              </a:lnSpc>
              <a:spcAft>
                <a:spcPts val="800"/>
              </a:spcAft>
              <a:buFont typeface="+mj-lt"/>
              <a:buAutoNum type="arabicPeriod"/>
            </a:pPr>
            <a:r>
              <a:rPr lang="en-US">
                <a:latin typeface="Arial" panose="020B0604020202020204" pitchFamily="34" charset="0"/>
                <a:ea typeface="Verdana" panose="020B0604030504040204" pitchFamily="34" charset="0"/>
                <a:cs typeface="Arial" panose="020B0604020202020204" pitchFamily="34" charset="0"/>
              </a:rPr>
              <a:t>SCs encouraged to secure hydro experts at SC level</a:t>
            </a:r>
          </a:p>
          <a:p>
            <a:pPr marL="514350" indent="-514350">
              <a:lnSpc>
                <a:spcPct val="107000"/>
              </a:lnSpc>
              <a:spcAft>
                <a:spcPts val="800"/>
              </a:spcAft>
              <a:buFont typeface="+mj-lt"/>
              <a:buAutoNum type="arabicPeriod"/>
            </a:pPr>
            <a:r>
              <a:rPr lang="en-US">
                <a:latin typeface="Arial" panose="020B0604020202020204" pitchFamily="34" charset="0"/>
                <a:ea typeface="Verdana" panose="020B0604030504040204" pitchFamily="34" charset="0"/>
                <a:cs typeface="Arial" panose="020B0604020202020204" pitchFamily="34" charset="0"/>
              </a:rPr>
              <a:t>JET-HYDMON to be disbanded, all technical hydrological activities under ETs or TTS from SCs.</a:t>
            </a:r>
          </a:p>
          <a:p>
            <a:pPr marL="514350" indent="-514350">
              <a:lnSpc>
                <a:spcPct val="107000"/>
              </a:lnSpc>
              <a:spcAft>
                <a:spcPts val="800"/>
              </a:spcAft>
              <a:buFont typeface="+mj-lt"/>
              <a:buAutoNum type="arabicPeriod"/>
            </a:pPr>
            <a:r>
              <a:rPr lang="en-US">
                <a:latin typeface="Arial" panose="020B0604020202020204" pitchFamily="34" charset="0"/>
                <a:ea typeface="Verdana" panose="020B0604030504040204" pitchFamily="34" charset="0"/>
                <a:cs typeface="Arial" panose="020B0604020202020204" pitchFamily="34" charset="0"/>
              </a:rPr>
              <a:t>To disband TT Hydro</a:t>
            </a:r>
          </a:p>
          <a:p>
            <a:pPr marL="514350" indent="-514350">
              <a:lnSpc>
                <a:spcPct val="107000"/>
              </a:lnSpc>
              <a:spcAft>
                <a:spcPts val="800"/>
              </a:spcAft>
              <a:buFont typeface="+mj-lt"/>
              <a:buAutoNum type="arabicPeriod"/>
            </a:pPr>
            <a:r>
              <a:rPr lang="en-US">
                <a:latin typeface="Arial" panose="020B0604020202020204" pitchFamily="34" charset="0"/>
                <a:ea typeface="Verdana" panose="020B0604030504040204" pitchFamily="34" charset="0"/>
                <a:cs typeface="Arial" panose="020B0604020202020204" pitchFamily="34" charset="0"/>
              </a:rPr>
              <a:t>Tool development to monitor success of AG Hydrology</a:t>
            </a:r>
          </a:p>
          <a:p>
            <a:pPr marL="514350" indent="-514350">
              <a:lnSpc>
                <a:spcPct val="107000"/>
              </a:lnSpc>
              <a:spcAft>
                <a:spcPts val="800"/>
              </a:spcAft>
              <a:buFont typeface="+mj-lt"/>
              <a:buAutoNum type="arabicPeriod"/>
            </a:pPr>
            <a:endParaRPr lang="en-US">
              <a:latin typeface="Arial" panose="020B0604020202020204" pitchFamily="34" charset="0"/>
              <a:ea typeface="Verdana" panose="020B0604030504040204" pitchFamily="34" charset="0"/>
              <a:cs typeface="Arial" panose="020B0604020202020204" pitchFamily="34" charset="0"/>
            </a:endParaRPr>
          </a:p>
          <a:p>
            <a:pPr marL="514350" indent="-514350">
              <a:lnSpc>
                <a:spcPct val="107000"/>
              </a:lnSpc>
              <a:spcAft>
                <a:spcPts val="800"/>
              </a:spcAft>
              <a:buFont typeface="+mj-lt"/>
              <a:buAutoNum type="arabicPeriod"/>
            </a:pPr>
            <a:endParaRPr lang="hr-HR">
              <a:effectLst/>
              <a:latin typeface="Arial" panose="020B0604020202020204" pitchFamily="34" charset="0"/>
              <a:ea typeface="Verdana" panose="020B0604030504040204" pitchFamily="34" charset="0"/>
              <a:cs typeface="Arial" panose="020B0604020202020204" pitchFamily="34" charset="0"/>
            </a:endParaRPr>
          </a:p>
        </p:txBody>
      </p:sp>
      <p:sp>
        <p:nvSpPr>
          <p:cNvPr id="6" name="Shape 79">
            <a:extLst>
              <a:ext uri="{FF2B5EF4-FFF2-40B4-BE49-F238E27FC236}">
                <a16:creationId xmlns:a16="http://schemas.microsoft.com/office/drawing/2014/main" id="{DD9E333B-BF6E-7AB2-F0E0-9E5AB5360B85}"/>
              </a:ext>
            </a:extLst>
          </p:cNvPr>
          <p:cNvSpPr/>
          <p:nvPr/>
        </p:nvSpPr>
        <p:spPr>
          <a:xfrm>
            <a:off x="977936" y="311701"/>
            <a:ext cx="10691550"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nSpc>
                <a:spcPts val="3360"/>
              </a:lnSpc>
              <a:defRPr sz="1800"/>
            </a:pPr>
            <a:r>
              <a:rPr lang="en-U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Main recommendations</a:t>
            </a:r>
          </a:p>
        </p:txBody>
      </p:sp>
    </p:spTree>
    <p:extLst>
      <p:ext uri="{BB962C8B-B14F-4D97-AF65-F5344CB8AC3E}">
        <p14:creationId xmlns:p14="http://schemas.microsoft.com/office/powerpoint/2010/main" val="2380736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79">
            <a:extLst>
              <a:ext uri="{FF2B5EF4-FFF2-40B4-BE49-F238E27FC236}">
                <a16:creationId xmlns:a16="http://schemas.microsoft.com/office/drawing/2014/main" id="{DD9E333B-BF6E-7AB2-F0E0-9E5AB5360B85}"/>
              </a:ext>
            </a:extLst>
          </p:cNvPr>
          <p:cNvSpPr/>
          <p:nvPr/>
        </p:nvSpPr>
        <p:spPr>
          <a:xfrm>
            <a:off x="977936" y="311701"/>
            <a:ext cx="10691550"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nSpc>
                <a:spcPts val="3360"/>
              </a:lnSpc>
              <a:defRPr sz="1800"/>
            </a:pPr>
            <a:r>
              <a:rPr lang="en-U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Suggested structure</a:t>
            </a:r>
          </a:p>
        </p:txBody>
      </p:sp>
      <p:sp>
        <p:nvSpPr>
          <p:cNvPr id="2" name="Zaoblený obdélník 127">
            <a:extLst>
              <a:ext uri="{FF2B5EF4-FFF2-40B4-BE49-F238E27FC236}">
                <a16:creationId xmlns:a16="http://schemas.microsoft.com/office/drawing/2014/main" id="{A9B52DE4-BC0B-D28B-EB42-D8FFFC84226D}"/>
              </a:ext>
            </a:extLst>
          </p:cNvPr>
          <p:cNvSpPr/>
          <p:nvPr/>
        </p:nvSpPr>
        <p:spPr>
          <a:xfrm>
            <a:off x="7530892" y="469729"/>
            <a:ext cx="4132382" cy="4553952"/>
          </a:xfrm>
          <a:prstGeom prst="roundRect">
            <a:avLst>
              <a:gd name="adj" fmla="val 6529"/>
            </a:avLst>
          </a:prstGeom>
          <a:noFill/>
          <a:ln w="38100">
            <a:solidFill>
              <a:srgbClr val="F8A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Zaoblený obdélník 3">
            <a:extLst>
              <a:ext uri="{FF2B5EF4-FFF2-40B4-BE49-F238E27FC236}">
                <a16:creationId xmlns:a16="http://schemas.microsoft.com/office/drawing/2014/main" id="{3A0B2801-65B2-FA38-3163-32B9D06F8D1D}"/>
              </a:ext>
            </a:extLst>
          </p:cNvPr>
          <p:cNvSpPr/>
          <p:nvPr/>
        </p:nvSpPr>
        <p:spPr>
          <a:xfrm>
            <a:off x="7681286" y="626140"/>
            <a:ext cx="3575382" cy="619626"/>
          </a:xfrm>
          <a:prstGeom prst="roundRect">
            <a:avLst/>
          </a:prstGeom>
          <a:solidFill>
            <a:srgbClr val="F8A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a:solidFill>
                  <a:srgbClr val="014E9E"/>
                </a:solidFill>
                <a:latin typeface="Arial" panose="020B0604020202020204" pitchFamily="34" charset="0"/>
                <a:cs typeface="Arial" panose="020B0604020202020204" pitchFamily="34" charset="0"/>
              </a:rPr>
              <a:t>INFCOM MG</a:t>
            </a:r>
          </a:p>
        </p:txBody>
      </p:sp>
      <p:sp>
        <p:nvSpPr>
          <p:cNvPr id="4" name="Zaoblený obdélník 4">
            <a:extLst>
              <a:ext uri="{FF2B5EF4-FFF2-40B4-BE49-F238E27FC236}">
                <a16:creationId xmlns:a16="http://schemas.microsoft.com/office/drawing/2014/main" id="{95B39EF3-4A9E-0D7A-3BEA-F9DA4E813F79}"/>
              </a:ext>
            </a:extLst>
          </p:cNvPr>
          <p:cNvSpPr/>
          <p:nvPr/>
        </p:nvSpPr>
        <p:spPr>
          <a:xfrm rot="16200000">
            <a:off x="6211428" y="2783803"/>
            <a:ext cx="3559342" cy="619626"/>
          </a:xfrm>
          <a:prstGeom prst="roundRect">
            <a:avLst/>
          </a:prstGeom>
          <a:solidFill>
            <a:srgbClr val="D6E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b="1">
                <a:solidFill>
                  <a:srgbClr val="014E9E"/>
                </a:solidFill>
                <a:latin typeface="Arial" panose="020B0604020202020204" pitchFamily="34" charset="0"/>
                <a:cs typeface="Arial" panose="020B0604020202020204" pitchFamily="34" charset="0"/>
              </a:rPr>
              <a:t>SC</a:t>
            </a:r>
            <a:r>
              <a:rPr lang="en-US" b="1">
                <a:solidFill>
                  <a:srgbClr val="014E9E"/>
                </a:solidFill>
                <a:latin typeface="Arial" panose="020B0604020202020204" pitchFamily="34" charset="0"/>
                <a:cs typeface="Arial" panose="020B0604020202020204" pitchFamily="34" charset="0"/>
              </a:rPr>
              <a:t>-</a:t>
            </a:r>
            <a:r>
              <a:rPr lang="cs-CZ" b="1">
                <a:solidFill>
                  <a:srgbClr val="014E9E"/>
                </a:solidFill>
                <a:latin typeface="Arial" panose="020B0604020202020204" pitchFamily="34" charset="0"/>
                <a:cs typeface="Arial" panose="020B0604020202020204" pitchFamily="34" charset="0"/>
              </a:rPr>
              <a:t>MINT</a:t>
            </a:r>
          </a:p>
        </p:txBody>
      </p:sp>
      <p:sp>
        <p:nvSpPr>
          <p:cNvPr id="7" name="Zaoblený obdélník 5">
            <a:extLst>
              <a:ext uri="{FF2B5EF4-FFF2-40B4-BE49-F238E27FC236}">
                <a16:creationId xmlns:a16="http://schemas.microsoft.com/office/drawing/2014/main" id="{71A8E9DA-71B4-8DA5-131B-01DC7FCEAA92}"/>
              </a:ext>
            </a:extLst>
          </p:cNvPr>
          <p:cNvSpPr/>
          <p:nvPr/>
        </p:nvSpPr>
        <p:spPr>
          <a:xfrm rot="16200000">
            <a:off x="6935328" y="2783803"/>
            <a:ext cx="3559342" cy="619626"/>
          </a:xfrm>
          <a:prstGeom prst="roundRect">
            <a:avLst/>
          </a:prstGeom>
          <a:solidFill>
            <a:srgbClr val="D6E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b="1">
                <a:solidFill>
                  <a:srgbClr val="014E9E"/>
                </a:solidFill>
                <a:latin typeface="Arial" panose="020B0604020202020204" pitchFamily="34" charset="0"/>
                <a:cs typeface="Arial" panose="020B0604020202020204" pitchFamily="34" charset="0"/>
              </a:rPr>
              <a:t>SC</a:t>
            </a:r>
            <a:r>
              <a:rPr lang="en-US" b="1">
                <a:solidFill>
                  <a:srgbClr val="014E9E"/>
                </a:solidFill>
                <a:latin typeface="Arial" panose="020B0604020202020204" pitchFamily="34" charset="0"/>
                <a:cs typeface="Arial" panose="020B0604020202020204" pitchFamily="34" charset="0"/>
              </a:rPr>
              <a:t>-</a:t>
            </a:r>
            <a:r>
              <a:rPr lang="cs-CZ" b="1">
                <a:solidFill>
                  <a:srgbClr val="014E9E"/>
                </a:solidFill>
                <a:latin typeface="Arial" panose="020B0604020202020204" pitchFamily="34" charset="0"/>
                <a:cs typeface="Arial" panose="020B0604020202020204" pitchFamily="34" charset="0"/>
              </a:rPr>
              <a:t>ON</a:t>
            </a:r>
          </a:p>
        </p:txBody>
      </p:sp>
      <p:sp>
        <p:nvSpPr>
          <p:cNvPr id="8" name="Zaoblený obdélník 6">
            <a:extLst>
              <a:ext uri="{FF2B5EF4-FFF2-40B4-BE49-F238E27FC236}">
                <a16:creationId xmlns:a16="http://schemas.microsoft.com/office/drawing/2014/main" id="{9199FA05-D58C-31A4-6EA8-B46DF96088F7}"/>
              </a:ext>
            </a:extLst>
          </p:cNvPr>
          <p:cNvSpPr/>
          <p:nvPr/>
        </p:nvSpPr>
        <p:spPr>
          <a:xfrm rot="16200000">
            <a:off x="7679281" y="2783803"/>
            <a:ext cx="3559342" cy="619626"/>
          </a:xfrm>
          <a:prstGeom prst="roundRect">
            <a:avLst/>
          </a:prstGeom>
          <a:solidFill>
            <a:srgbClr val="D6E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b="1">
                <a:solidFill>
                  <a:srgbClr val="014E9E"/>
                </a:solidFill>
                <a:latin typeface="Arial" panose="020B0604020202020204" pitchFamily="34" charset="0"/>
                <a:cs typeface="Arial" panose="020B0604020202020204" pitchFamily="34" charset="0"/>
              </a:rPr>
              <a:t>SC</a:t>
            </a:r>
            <a:r>
              <a:rPr lang="en-US" b="1">
                <a:solidFill>
                  <a:srgbClr val="014E9E"/>
                </a:solidFill>
                <a:latin typeface="Arial" panose="020B0604020202020204" pitchFamily="34" charset="0"/>
                <a:cs typeface="Arial" panose="020B0604020202020204" pitchFamily="34" charset="0"/>
              </a:rPr>
              <a:t>-</a:t>
            </a:r>
            <a:r>
              <a:rPr lang="cs-CZ" b="1">
                <a:solidFill>
                  <a:srgbClr val="014E9E"/>
                </a:solidFill>
                <a:latin typeface="Arial" panose="020B0604020202020204" pitchFamily="34" charset="0"/>
                <a:cs typeface="Arial" panose="020B0604020202020204" pitchFamily="34" charset="0"/>
              </a:rPr>
              <a:t>IMT</a:t>
            </a:r>
          </a:p>
        </p:txBody>
      </p:sp>
      <p:sp>
        <p:nvSpPr>
          <p:cNvPr id="9" name="Zaoblený obdélník 7">
            <a:extLst>
              <a:ext uri="{FF2B5EF4-FFF2-40B4-BE49-F238E27FC236}">
                <a16:creationId xmlns:a16="http://schemas.microsoft.com/office/drawing/2014/main" id="{014DCA7F-B3E5-E27A-C001-AF5DC3901265}"/>
              </a:ext>
            </a:extLst>
          </p:cNvPr>
          <p:cNvSpPr/>
          <p:nvPr/>
        </p:nvSpPr>
        <p:spPr>
          <a:xfrm rot="16200000">
            <a:off x="8423233" y="2783803"/>
            <a:ext cx="3559342" cy="619626"/>
          </a:xfrm>
          <a:prstGeom prst="roundRect">
            <a:avLst/>
          </a:prstGeom>
          <a:solidFill>
            <a:srgbClr val="D6E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b="1">
                <a:solidFill>
                  <a:srgbClr val="014E9E"/>
                </a:solidFill>
                <a:latin typeface="Arial" panose="020B0604020202020204" pitchFamily="34" charset="0"/>
                <a:cs typeface="Arial" panose="020B0604020202020204" pitchFamily="34" charset="0"/>
              </a:rPr>
              <a:t>SC</a:t>
            </a:r>
            <a:r>
              <a:rPr lang="en-US" b="1">
                <a:solidFill>
                  <a:srgbClr val="014E9E"/>
                </a:solidFill>
                <a:latin typeface="Arial" panose="020B0604020202020204" pitchFamily="34" charset="0"/>
                <a:cs typeface="Arial" panose="020B0604020202020204" pitchFamily="34" charset="0"/>
              </a:rPr>
              <a:t>-</a:t>
            </a:r>
            <a:r>
              <a:rPr lang="cs-CZ" b="1">
                <a:solidFill>
                  <a:srgbClr val="014E9E"/>
                </a:solidFill>
                <a:latin typeface="Arial" panose="020B0604020202020204" pitchFamily="34" charset="0"/>
                <a:cs typeface="Arial" panose="020B0604020202020204" pitchFamily="34" charset="0"/>
              </a:rPr>
              <a:t>ESMP</a:t>
            </a:r>
          </a:p>
        </p:txBody>
      </p:sp>
      <p:sp>
        <p:nvSpPr>
          <p:cNvPr id="10" name="Zaoblený obdélník 8">
            <a:extLst>
              <a:ext uri="{FF2B5EF4-FFF2-40B4-BE49-F238E27FC236}">
                <a16:creationId xmlns:a16="http://schemas.microsoft.com/office/drawing/2014/main" id="{7758F7F0-BCA9-7118-FCD1-28731F6480BC}"/>
              </a:ext>
            </a:extLst>
          </p:cNvPr>
          <p:cNvSpPr/>
          <p:nvPr/>
        </p:nvSpPr>
        <p:spPr>
          <a:xfrm rot="16200000">
            <a:off x="9167184" y="2783803"/>
            <a:ext cx="3559342" cy="619626"/>
          </a:xfrm>
          <a:prstGeom prst="roundRect">
            <a:avLst/>
          </a:prstGeom>
          <a:solidFill>
            <a:srgbClr val="D6E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b="1">
                <a:solidFill>
                  <a:srgbClr val="014E9E"/>
                </a:solidFill>
                <a:latin typeface="Arial" panose="020B0604020202020204" pitchFamily="34" charset="0"/>
                <a:cs typeface="Arial" panose="020B0604020202020204" pitchFamily="34" charset="0"/>
              </a:rPr>
              <a:t>SG 1</a:t>
            </a:r>
          </a:p>
        </p:txBody>
      </p:sp>
      <p:sp>
        <p:nvSpPr>
          <p:cNvPr id="11" name="Zaoblený obdélník 13">
            <a:extLst>
              <a:ext uri="{FF2B5EF4-FFF2-40B4-BE49-F238E27FC236}">
                <a16:creationId xmlns:a16="http://schemas.microsoft.com/office/drawing/2014/main" id="{09D0D04F-FD2C-87BF-067F-66EBC79CC16D}"/>
              </a:ext>
            </a:extLst>
          </p:cNvPr>
          <p:cNvSpPr/>
          <p:nvPr/>
        </p:nvSpPr>
        <p:spPr>
          <a:xfrm>
            <a:off x="7698097" y="1789454"/>
            <a:ext cx="3903725" cy="61962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a:solidFill>
                  <a:srgbClr val="14387F"/>
                </a:solidFill>
                <a:latin typeface="Arial" panose="020B0604020202020204" pitchFamily="34" charset="0"/>
                <a:cs typeface="Arial" panose="020B0604020202020204" pitchFamily="34" charset="0"/>
              </a:rPr>
              <a:t>AG-HYDRO</a:t>
            </a:r>
          </a:p>
        </p:txBody>
      </p:sp>
      <p:sp>
        <p:nvSpPr>
          <p:cNvPr id="12" name="Zaoblený obdélník 14">
            <a:extLst>
              <a:ext uri="{FF2B5EF4-FFF2-40B4-BE49-F238E27FC236}">
                <a16:creationId xmlns:a16="http://schemas.microsoft.com/office/drawing/2014/main" id="{E6153CA6-3F97-2FFD-2BC7-56AA08929721}"/>
              </a:ext>
            </a:extLst>
          </p:cNvPr>
          <p:cNvSpPr/>
          <p:nvPr/>
        </p:nvSpPr>
        <p:spPr>
          <a:xfrm>
            <a:off x="7681285" y="2486004"/>
            <a:ext cx="599576" cy="492312"/>
          </a:xfrm>
          <a:prstGeom prst="roundRect">
            <a:avLst/>
          </a:prstGeom>
          <a:noFill/>
          <a:ln w="19050">
            <a:solidFill>
              <a:srgbClr val="014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a:solidFill>
                  <a:srgbClr val="014E9E"/>
                </a:solidFill>
                <a:latin typeface="Arial" panose="020B0604020202020204" pitchFamily="34" charset="0"/>
                <a:cs typeface="Arial" panose="020B0604020202020204" pitchFamily="34" charset="0"/>
              </a:rPr>
              <a:t>ET-H1</a:t>
            </a:r>
          </a:p>
        </p:txBody>
      </p:sp>
      <p:sp>
        <p:nvSpPr>
          <p:cNvPr id="13" name="Zaoblený obdélník 15">
            <a:extLst>
              <a:ext uri="{FF2B5EF4-FFF2-40B4-BE49-F238E27FC236}">
                <a16:creationId xmlns:a16="http://schemas.microsoft.com/office/drawing/2014/main" id="{6EB65B48-736F-C15B-C0FB-95C0145DF7AC}"/>
              </a:ext>
            </a:extLst>
          </p:cNvPr>
          <p:cNvSpPr/>
          <p:nvPr/>
        </p:nvSpPr>
        <p:spPr>
          <a:xfrm>
            <a:off x="8407004" y="2702904"/>
            <a:ext cx="599576" cy="492312"/>
          </a:xfrm>
          <a:prstGeom prst="roundRect">
            <a:avLst/>
          </a:prstGeom>
          <a:noFill/>
          <a:ln w="19050">
            <a:solidFill>
              <a:srgbClr val="014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a:solidFill>
                  <a:srgbClr val="014E9E"/>
                </a:solidFill>
                <a:latin typeface="Arial" panose="020B0604020202020204" pitchFamily="34" charset="0"/>
                <a:cs typeface="Arial" panose="020B0604020202020204" pitchFamily="34" charset="0"/>
              </a:rPr>
              <a:t>ET-H2</a:t>
            </a:r>
          </a:p>
        </p:txBody>
      </p:sp>
      <p:sp>
        <p:nvSpPr>
          <p:cNvPr id="14" name="Zaoblený obdélník 16">
            <a:extLst>
              <a:ext uri="{FF2B5EF4-FFF2-40B4-BE49-F238E27FC236}">
                <a16:creationId xmlns:a16="http://schemas.microsoft.com/office/drawing/2014/main" id="{B45D3C64-B73B-80EB-1582-3B6459AD71A8}"/>
              </a:ext>
            </a:extLst>
          </p:cNvPr>
          <p:cNvSpPr/>
          <p:nvPr/>
        </p:nvSpPr>
        <p:spPr>
          <a:xfrm>
            <a:off x="9164773" y="2949060"/>
            <a:ext cx="599576" cy="492312"/>
          </a:xfrm>
          <a:prstGeom prst="roundRect">
            <a:avLst/>
          </a:prstGeom>
          <a:noFill/>
          <a:ln w="19050">
            <a:solidFill>
              <a:srgbClr val="014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a:solidFill>
                  <a:srgbClr val="014E9E"/>
                </a:solidFill>
                <a:latin typeface="Arial" panose="020B0604020202020204" pitchFamily="34" charset="0"/>
                <a:cs typeface="Arial" panose="020B0604020202020204" pitchFamily="34" charset="0"/>
              </a:rPr>
              <a:t>ET-H3</a:t>
            </a:r>
          </a:p>
        </p:txBody>
      </p:sp>
      <p:sp>
        <p:nvSpPr>
          <p:cNvPr id="15" name="Zaoblený obdélník 17">
            <a:extLst>
              <a:ext uri="{FF2B5EF4-FFF2-40B4-BE49-F238E27FC236}">
                <a16:creationId xmlns:a16="http://schemas.microsoft.com/office/drawing/2014/main" id="{90388ACD-E628-BC13-3350-45D99EEF0300}"/>
              </a:ext>
            </a:extLst>
          </p:cNvPr>
          <p:cNvSpPr/>
          <p:nvPr/>
        </p:nvSpPr>
        <p:spPr>
          <a:xfrm>
            <a:off x="9896270" y="3183374"/>
            <a:ext cx="599576" cy="492312"/>
          </a:xfrm>
          <a:prstGeom prst="roundRect">
            <a:avLst/>
          </a:prstGeom>
          <a:noFill/>
          <a:ln w="19050">
            <a:solidFill>
              <a:srgbClr val="014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a:solidFill>
                  <a:srgbClr val="014E9E"/>
                </a:solidFill>
                <a:latin typeface="Arial" panose="020B0604020202020204" pitchFamily="34" charset="0"/>
                <a:cs typeface="Arial" panose="020B0604020202020204" pitchFamily="34" charset="0"/>
              </a:rPr>
              <a:t>ET-H4</a:t>
            </a:r>
          </a:p>
        </p:txBody>
      </p:sp>
      <p:sp>
        <p:nvSpPr>
          <p:cNvPr id="20" name="Ovál 140">
            <a:extLst>
              <a:ext uri="{FF2B5EF4-FFF2-40B4-BE49-F238E27FC236}">
                <a16:creationId xmlns:a16="http://schemas.microsoft.com/office/drawing/2014/main" id="{9F293619-D0B1-D384-B6B1-C58A4709E313}"/>
              </a:ext>
            </a:extLst>
          </p:cNvPr>
          <p:cNvSpPr/>
          <p:nvPr/>
        </p:nvSpPr>
        <p:spPr>
          <a:xfrm>
            <a:off x="7942813" y="1345744"/>
            <a:ext cx="168442" cy="155388"/>
          </a:xfrm>
          <a:prstGeom prst="ellipse">
            <a:avLst/>
          </a:prstGeom>
          <a:solidFill>
            <a:srgbClr val="014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vál 141">
            <a:extLst>
              <a:ext uri="{FF2B5EF4-FFF2-40B4-BE49-F238E27FC236}">
                <a16:creationId xmlns:a16="http://schemas.microsoft.com/office/drawing/2014/main" id="{F00AC37A-19B3-C889-9094-62C3C9A0BBF0}"/>
              </a:ext>
            </a:extLst>
          </p:cNvPr>
          <p:cNvSpPr/>
          <p:nvPr/>
        </p:nvSpPr>
        <p:spPr>
          <a:xfrm>
            <a:off x="7945754" y="1056535"/>
            <a:ext cx="168442" cy="155388"/>
          </a:xfrm>
          <a:prstGeom prst="ellipse">
            <a:avLst/>
          </a:prstGeom>
          <a:noFill/>
          <a:ln>
            <a:solidFill>
              <a:srgbClr val="014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2" name="Přímá spojnice 142">
            <a:extLst>
              <a:ext uri="{FF2B5EF4-FFF2-40B4-BE49-F238E27FC236}">
                <a16:creationId xmlns:a16="http://schemas.microsoft.com/office/drawing/2014/main" id="{865AFCD0-092C-B539-E341-E5E7CF16EACD}"/>
              </a:ext>
            </a:extLst>
          </p:cNvPr>
          <p:cNvCxnSpPr>
            <a:stCxn id="21" idx="4"/>
            <a:endCxn id="20" idx="0"/>
          </p:cNvCxnSpPr>
          <p:nvPr/>
        </p:nvCxnSpPr>
        <p:spPr>
          <a:xfrm flipH="1">
            <a:off x="8027034" y="1211923"/>
            <a:ext cx="2941" cy="133821"/>
          </a:xfrm>
          <a:prstGeom prst="line">
            <a:avLst/>
          </a:prstGeom>
          <a:ln w="28575">
            <a:solidFill>
              <a:srgbClr val="014E9E"/>
            </a:solidFill>
            <a:prstDash val="sysDot"/>
          </a:ln>
        </p:spPr>
        <p:style>
          <a:lnRef idx="1">
            <a:schemeClr val="accent1"/>
          </a:lnRef>
          <a:fillRef idx="0">
            <a:schemeClr val="accent1"/>
          </a:fillRef>
          <a:effectRef idx="0">
            <a:schemeClr val="accent1"/>
          </a:effectRef>
          <a:fontRef idx="minor">
            <a:schemeClr val="tx1"/>
          </a:fontRef>
        </p:style>
      </p:cxnSp>
      <p:sp>
        <p:nvSpPr>
          <p:cNvPr id="23" name="Ovál 143">
            <a:extLst>
              <a:ext uri="{FF2B5EF4-FFF2-40B4-BE49-F238E27FC236}">
                <a16:creationId xmlns:a16="http://schemas.microsoft.com/office/drawing/2014/main" id="{5DEDB4B4-8E0C-BB3F-8BBD-E35B1CA9ABD7}"/>
              </a:ext>
            </a:extLst>
          </p:cNvPr>
          <p:cNvSpPr/>
          <p:nvPr/>
        </p:nvSpPr>
        <p:spPr>
          <a:xfrm>
            <a:off x="8646532" y="1348568"/>
            <a:ext cx="168442" cy="155388"/>
          </a:xfrm>
          <a:prstGeom prst="ellipse">
            <a:avLst/>
          </a:prstGeom>
          <a:solidFill>
            <a:srgbClr val="014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Ovál 144">
            <a:extLst>
              <a:ext uri="{FF2B5EF4-FFF2-40B4-BE49-F238E27FC236}">
                <a16:creationId xmlns:a16="http://schemas.microsoft.com/office/drawing/2014/main" id="{C731A462-FE9A-EA82-0CCF-8345600AB7F3}"/>
              </a:ext>
            </a:extLst>
          </p:cNvPr>
          <p:cNvSpPr/>
          <p:nvPr/>
        </p:nvSpPr>
        <p:spPr>
          <a:xfrm>
            <a:off x="8649473" y="1059359"/>
            <a:ext cx="168442" cy="155388"/>
          </a:xfrm>
          <a:prstGeom prst="ellipse">
            <a:avLst/>
          </a:prstGeom>
          <a:noFill/>
          <a:ln>
            <a:solidFill>
              <a:srgbClr val="014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5" name="Přímá spojnice 145">
            <a:extLst>
              <a:ext uri="{FF2B5EF4-FFF2-40B4-BE49-F238E27FC236}">
                <a16:creationId xmlns:a16="http://schemas.microsoft.com/office/drawing/2014/main" id="{5F85D90E-B5B1-6D5B-CF3D-3C5F12C598F3}"/>
              </a:ext>
            </a:extLst>
          </p:cNvPr>
          <p:cNvCxnSpPr>
            <a:stCxn id="24" idx="4"/>
            <a:endCxn id="23" idx="0"/>
          </p:cNvCxnSpPr>
          <p:nvPr/>
        </p:nvCxnSpPr>
        <p:spPr>
          <a:xfrm flipH="1">
            <a:off x="8730753" y="1214747"/>
            <a:ext cx="2941" cy="133821"/>
          </a:xfrm>
          <a:prstGeom prst="line">
            <a:avLst/>
          </a:prstGeom>
          <a:ln w="28575">
            <a:solidFill>
              <a:srgbClr val="014E9E"/>
            </a:solidFill>
            <a:prstDash val="sysDot"/>
          </a:ln>
        </p:spPr>
        <p:style>
          <a:lnRef idx="1">
            <a:schemeClr val="accent1"/>
          </a:lnRef>
          <a:fillRef idx="0">
            <a:schemeClr val="accent1"/>
          </a:fillRef>
          <a:effectRef idx="0">
            <a:schemeClr val="accent1"/>
          </a:effectRef>
          <a:fontRef idx="minor">
            <a:schemeClr val="tx1"/>
          </a:fontRef>
        </p:style>
      </p:cxnSp>
      <p:sp>
        <p:nvSpPr>
          <p:cNvPr id="26" name="Ovál 146">
            <a:extLst>
              <a:ext uri="{FF2B5EF4-FFF2-40B4-BE49-F238E27FC236}">
                <a16:creationId xmlns:a16="http://schemas.microsoft.com/office/drawing/2014/main" id="{EF085972-05CD-83E0-FF0B-C2D47710F69E}"/>
              </a:ext>
            </a:extLst>
          </p:cNvPr>
          <p:cNvSpPr/>
          <p:nvPr/>
        </p:nvSpPr>
        <p:spPr>
          <a:xfrm>
            <a:off x="9362270" y="1359351"/>
            <a:ext cx="168442" cy="155388"/>
          </a:xfrm>
          <a:prstGeom prst="ellipse">
            <a:avLst/>
          </a:prstGeom>
          <a:solidFill>
            <a:srgbClr val="014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Ovál 147">
            <a:extLst>
              <a:ext uri="{FF2B5EF4-FFF2-40B4-BE49-F238E27FC236}">
                <a16:creationId xmlns:a16="http://schemas.microsoft.com/office/drawing/2014/main" id="{85B00E1B-9FAF-0674-1156-5C0E51A5AC34}"/>
              </a:ext>
            </a:extLst>
          </p:cNvPr>
          <p:cNvSpPr/>
          <p:nvPr/>
        </p:nvSpPr>
        <p:spPr>
          <a:xfrm>
            <a:off x="9365211" y="1070142"/>
            <a:ext cx="168442" cy="155388"/>
          </a:xfrm>
          <a:prstGeom prst="ellipse">
            <a:avLst/>
          </a:prstGeom>
          <a:noFill/>
          <a:ln>
            <a:solidFill>
              <a:srgbClr val="014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8" name="Přímá spojnice 148">
            <a:extLst>
              <a:ext uri="{FF2B5EF4-FFF2-40B4-BE49-F238E27FC236}">
                <a16:creationId xmlns:a16="http://schemas.microsoft.com/office/drawing/2014/main" id="{156FCF8F-21AC-1AE8-91C8-958B6A48FD24}"/>
              </a:ext>
            </a:extLst>
          </p:cNvPr>
          <p:cNvCxnSpPr>
            <a:stCxn id="27" idx="4"/>
            <a:endCxn id="26" idx="0"/>
          </p:cNvCxnSpPr>
          <p:nvPr/>
        </p:nvCxnSpPr>
        <p:spPr>
          <a:xfrm flipH="1">
            <a:off x="9446491" y="1225530"/>
            <a:ext cx="2941" cy="133821"/>
          </a:xfrm>
          <a:prstGeom prst="line">
            <a:avLst/>
          </a:prstGeom>
          <a:ln w="28575">
            <a:solidFill>
              <a:srgbClr val="014E9E"/>
            </a:solidFill>
            <a:prstDash val="sysDot"/>
          </a:ln>
        </p:spPr>
        <p:style>
          <a:lnRef idx="1">
            <a:schemeClr val="accent1"/>
          </a:lnRef>
          <a:fillRef idx="0">
            <a:schemeClr val="accent1"/>
          </a:fillRef>
          <a:effectRef idx="0">
            <a:schemeClr val="accent1"/>
          </a:effectRef>
          <a:fontRef idx="minor">
            <a:schemeClr val="tx1"/>
          </a:fontRef>
        </p:style>
      </p:cxnSp>
      <p:sp>
        <p:nvSpPr>
          <p:cNvPr id="29" name="Ovál 149">
            <a:extLst>
              <a:ext uri="{FF2B5EF4-FFF2-40B4-BE49-F238E27FC236}">
                <a16:creationId xmlns:a16="http://schemas.microsoft.com/office/drawing/2014/main" id="{0828E775-DD30-36FC-83D8-1A12670028BE}"/>
              </a:ext>
            </a:extLst>
          </p:cNvPr>
          <p:cNvSpPr/>
          <p:nvPr/>
        </p:nvSpPr>
        <p:spPr>
          <a:xfrm>
            <a:off x="10136207" y="1337359"/>
            <a:ext cx="168442" cy="155388"/>
          </a:xfrm>
          <a:prstGeom prst="ellipse">
            <a:avLst/>
          </a:prstGeom>
          <a:solidFill>
            <a:srgbClr val="014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Ovál 150">
            <a:extLst>
              <a:ext uri="{FF2B5EF4-FFF2-40B4-BE49-F238E27FC236}">
                <a16:creationId xmlns:a16="http://schemas.microsoft.com/office/drawing/2014/main" id="{929E80CB-7417-50EA-24D1-8CD57D8599BB}"/>
              </a:ext>
            </a:extLst>
          </p:cNvPr>
          <p:cNvSpPr/>
          <p:nvPr/>
        </p:nvSpPr>
        <p:spPr>
          <a:xfrm>
            <a:off x="10139148" y="1048150"/>
            <a:ext cx="168442" cy="155388"/>
          </a:xfrm>
          <a:prstGeom prst="ellipse">
            <a:avLst/>
          </a:prstGeom>
          <a:noFill/>
          <a:ln>
            <a:solidFill>
              <a:srgbClr val="014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1" name="Přímá spojnice 151">
            <a:extLst>
              <a:ext uri="{FF2B5EF4-FFF2-40B4-BE49-F238E27FC236}">
                <a16:creationId xmlns:a16="http://schemas.microsoft.com/office/drawing/2014/main" id="{884DC617-A163-2354-6B23-917C810B7249}"/>
              </a:ext>
            </a:extLst>
          </p:cNvPr>
          <p:cNvCxnSpPr>
            <a:stCxn id="30" idx="4"/>
            <a:endCxn id="29" idx="0"/>
          </p:cNvCxnSpPr>
          <p:nvPr/>
        </p:nvCxnSpPr>
        <p:spPr>
          <a:xfrm flipH="1">
            <a:off x="10220428" y="1203538"/>
            <a:ext cx="2941" cy="133821"/>
          </a:xfrm>
          <a:prstGeom prst="line">
            <a:avLst/>
          </a:prstGeom>
          <a:ln w="28575">
            <a:solidFill>
              <a:srgbClr val="014E9E"/>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BC006AA-0186-EA18-FD83-BD1C40AC7143}"/>
              </a:ext>
            </a:extLst>
          </p:cNvPr>
          <p:cNvCxnSpPr>
            <a:cxnSpLocks/>
          </p:cNvCxnSpPr>
          <p:nvPr/>
        </p:nvCxnSpPr>
        <p:spPr>
          <a:xfrm>
            <a:off x="1286237" y="1969467"/>
            <a:ext cx="6549136" cy="10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B265D15-D21A-917A-40F9-52940DF98A8E}"/>
              </a:ext>
            </a:extLst>
          </p:cNvPr>
          <p:cNvCxnSpPr>
            <a:cxnSpLocks/>
            <a:stCxn id="41" idx="2"/>
            <a:endCxn id="12" idx="1"/>
          </p:cNvCxnSpPr>
          <p:nvPr/>
        </p:nvCxnSpPr>
        <p:spPr>
          <a:xfrm>
            <a:off x="1463062" y="2702903"/>
            <a:ext cx="6218223" cy="29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D403206-A621-1529-F8BA-2918ADF8763C}"/>
              </a:ext>
            </a:extLst>
          </p:cNvPr>
          <p:cNvCxnSpPr>
            <a:cxnSpLocks/>
          </p:cNvCxnSpPr>
          <p:nvPr/>
        </p:nvCxnSpPr>
        <p:spPr>
          <a:xfrm>
            <a:off x="1286237" y="3080258"/>
            <a:ext cx="7100717" cy="133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540BB2D-7E9D-A7A1-DDD7-D07C33CDB84C}"/>
              </a:ext>
            </a:extLst>
          </p:cNvPr>
          <p:cNvCxnSpPr>
            <a:cxnSpLocks/>
          </p:cNvCxnSpPr>
          <p:nvPr/>
        </p:nvCxnSpPr>
        <p:spPr>
          <a:xfrm>
            <a:off x="1343387" y="3314268"/>
            <a:ext cx="7821386" cy="39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B88D5F1-75E8-44EC-DB83-705A2D7BFB58}"/>
              </a:ext>
            </a:extLst>
          </p:cNvPr>
          <p:cNvCxnSpPr>
            <a:cxnSpLocks/>
          </p:cNvCxnSpPr>
          <p:nvPr/>
        </p:nvCxnSpPr>
        <p:spPr>
          <a:xfrm>
            <a:off x="1343387" y="3604744"/>
            <a:ext cx="84718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Zaoblený obdélník 13">
            <a:extLst>
              <a:ext uri="{FF2B5EF4-FFF2-40B4-BE49-F238E27FC236}">
                <a16:creationId xmlns:a16="http://schemas.microsoft.com/office/drawing/2014/main" id="{E6C6851E-1B07-E1EB-C379-330A3B83A9CC}"/>
              </a:ext>
            </a:extLst>
          </p:cNvPr>
          <p:cNvSpPr/>
          <p:nvPr/>
        </p:nvSpPr>
        <p:spPr>
          <a:xfrm rot="16200000">
            <a:off x="126766" y="2393090"/>
            <a:ext cx="2052965" cy="61962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bg2">
                    <a:lumMod val="75000"/>
                  </a:schemeClr>
                </a:solidFill>
                <a:latin typeface="Arial"/>
                <a:cs typeface="Arial"/>
              </a:rPr>
              <a:t>JET- HYDMON</a:t>
            </a:r>
            <a:endParaRPr lang="cs-CZ" b="1">
              <a:solidFill>
                <a:schemeClr val="bg2">
                  <a:lumMod val="75000"/>
                </a:schemeClr>
              </a:solidFill>
              <a:latin typeface="Arial"/>
              <a:cs typeface="Arial"/>
            </a:endParaRPr>
          </a:p>
        </p:txBody>
      </p:sp>
      <p:sp>
        <p:nvSpPr>
          <p:cNvPr id="42" name="TextBox 41">
            <a:extLst>
              <a:ext uri="{FF2B5EF4-FFF2-40B4-BE49-F238E27FC236}">
                <a16:creationId xmlns:a16="http://schemas.microsoft.com/office/drawing/2014/main" id="{781DA119-D3E6-2574-C277-8BE67D21A890}"/>
              </a:ext>
            </a:extLst>
          </p:cNvPr>
          <p:cNvSpPr txBox="1"/>
          <p:nvPr/>
        </p:nvSpPr>
        <p:spPr>
          <a:xfrm>
            <a:off x="1413197" y="1703131"/>
            <a:ext cx="2317942" cy="307777"/>
          </a:xfrm>
          <a:prstGeom prst="rect">
            <a:avLst/>
          </a:prstGeom>
          <a:noFill/>
        </p:spPr>
        <p:txBody>
          <a:bodyPr wrap="none" rtlCol="0">
            <a:spAutoFit/>
          </a:bodyPr>
          <a:lstStyle/>
          <a:p>
            <a:r>
              <a:rPr lang="en-US" sz="1400"/>
              <a:t>Coordination and value chain</a:t>
            </a:r>
            <a:endParaRPr lang="en-CH" sz="1400"/>
          </a:p>
        </p:txBody>
      </p:sp>
      <p:sp>
        <p:nvSpPr>
          <p:cNvPr id="43" name="TextBox 42">
            <a:extLst>
              <a:ext uri="{FF2B5EF4-FFF2-40B4-BE49-F238E27FC236}">
                <a16:creationId xmlns:a16="http://schemas.microsoft.com/office/drawing/2014/main" id="{58809374-0DB6-BE55-64CB-A718710B0554}"/>
              </a:ext>
            </a:extLst>
          </p:cNvPr>
          <p:cNvSpPr txBox="1"/>
          <p:nvPr/>
        </p:nvSpPr>
        <p:spPr>
          <a:xfrm>
            <a:off x="1413197" y="2453484"/>
            <a:ext cx="3900555" cy="307777"/>
          </a:xfrm>
          <a:prstGeom prst="rect">
            <a:avLst/>
          </a:prstGeom>
          <a:noFill/>
        </p:spPr>
        <p:txBody>
          <a:bodyPr wrap="none" rtlCol="0">
            <a:spAutoFit/>
          </a:bodyPr>
          <a:lstStyle/>
          <a:p>
            <a:r>
              <a:rPr lang="en-US" sz="1400"/>
              <a:t>Technical work (Project X, innovation, sediment, …)</a:t>
            </a:r>
            <a:endParaRPr lang="en-CH" sz="1400"/>
          </a:p>
        </p:txBody>
      </p:sp>
      <p:sp>
        <p:nvSpPr>
          <p:cNvPr id="44" name="TextBox 43">
            <a:extLst>
              <a:ext uri="{FF2B5EF4-FFF2-40B4-BE49-F238E27FC236}">
                <a16:creationId xmlns:a16="http://schemas.microsoft.com/office/drawing/2014/main" id="{FF6EF9A5-2068-C33E-1544-BBB4E3F201E5}"/>
              </a:ext>
            </a:extLst>
          </p:cNvPr>
          <p:cNvSpPr txBox="1"/>
          <p:nvPr/>
        </p:nvSpPr>
        <p:spPr>
          <a:xfrm>
            <a:off x="1413197" y="2790897"/>
            <a:ext cx="4456926" cy="307777"/>
          </a:xfrm>
          <a:prstGeom prst="rect">
            <a:avLst/>
          </a:prstGeom>
          <a:noFill/>
        </p:spPr>
        <p:txBody>
          <a:bodyPr wrap="none" rtlCol="0">
            <a:spAutoFit/>
          </a:bodyPr>
          <a:lstStyle/>
          <a:p>
            <a:r>
              <a:rPr lang="en-US" sz="1400"/>
              <a:t>Technical work (WHYCOS, HydroHub, HydroSOS, RRR, … )</a:t>
            </a:r>
            <a:endParaRPr lang="en-CH" sz="1400"/>
          </a:p>
        </p:txBody>
      </p:sp>
      <p:sp>
        <p:nvSpPr>
          <p:cNvPr id="45" name="TextBox 44">
            <a:extLst>
              <a:ext uri="{FF2B5EF4-FFF2-40B4-BE49-F238E27FC236}">
                <a16:creationId xmlns:a16="http://schemas.microsoft.com/office/drawing/2014/main" id="{8A42EDA7-92B2-55A3-1DAB-D63B1BC29434}"/>
              </a:ext>
            </a:extLst>
          </p:cNvPr>
          <p:cNvSpPr txBox="1"/>
          <p:nvPr/>
        </p:nvSpPr>
        <p:spPr>
          <a:xfrm>
            <a:off x="1413197" y="3085894"/>
            <a:ext cx="1922449" cy="307777"/>
          </a:xfrm>
          <a:prstGeom prst="rect">
            <a:avLst/>
          </a:prstGeom>
          <a:noFill/>
        </p:spPr>
        <p:txBody>
          <a:bodyPr wrap="none" rtlCol="0">
            <a:spAutoFit/>
          </a:bodyPr>
          <a:lstStyle/>
          <a:p>
            <a:r>
              <a:rPr lang="en-US" sz="1400"/>
              <a:t>Technical work (WHOS )</a:t>
            </a:r>
            <a:endParaRPr lang="en-CH" sz="1400"/>
          </a:p>
        </p:txBody>
      </p:sp>
      <p:sp>
        <p:nvSpPr>
          <p:cNvPr id="46" name="TextBox 45">
            <a:extLst>
              <a:ext uri="{FF2B5EF4-FFF2-40B4-BE49-F238E27FC236}">
                <a16:creationId xmlns:a16="http://schemas.microsoft.com/office/drawing/2014/main" id="{75710B9D-29DA-E3D9-54F0-838EEC739008}"/>
              </a:ext>
            </a:extLst>
          </p:cNvPr>
          <p:cNvSpPr txBox="1"/>
          <p:nvPr/>
        </p:nvSpPr>
        <p:spPr>
          <a:xfrm>
            <a:off x="1413197" y="3353509"/>
            <a:ext cx="2351862" cy="307777"/>
          </a:xfrm>
          <a:prstGeom prst="rect">
            <a:avLst/>
          </a:prstGeom>
          <a:noFill/>
        </p:spPr>
        <p:txBody>
          <a:bodyPr wrap="none" rtlCol="0">
            <a:spAutoFit/>
          </a:bodyPr>
          <a:lstStyle/>
          <a:p>
            <a:r>
              <a:rPr lang="en-US" sz="1400"/>
              <a:t>Technical work (HydroSOS, …)</a:t>
            </a:r>
            <a:endParaRPr lang="en-CH" sz="1400"/>
          </a:p>
        </p:txBody>
      </p:sp>
      <p:sp>
        <p:nvSpPr>
          <p:cNvPr id="48" name="Ovál 149">
            <a:extLst>
              <a:ext uri="{FF2B5EF4-FFF2-40B4-BE49-F238E27FC236}">
                <a16:creationId xmlns:a16="http://schemas.microsoft.com/office/drawing/2014/main" id="{BB21E2C7-40BE-2EC9-1890-CE3A2AEA00E3}"/>
              </a:ext>
            </a:extLst>
          </p:cNvPr>
          <p:cNvSpPr/>
          <p:nvPr/>
        </p:nvSpPr>
        <p:spPr>
          <a:xfrm>
            <a:off x="10882753" y="1919059"/>
            <a:ext cx="168442" cy="155388"/>
          </a:xfrm>
          <a:prstGeom prst="ellipse">
            <a:avLst/>
          </a:prstGeom>
          <a:solidFill>
            <a:srgbClr val="014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9" name="Ovál 150">
            <a:extLst>
              <a:ext uri="{FF2B5EF4-FFF2-40B4-BE49-F238E27FC236}">
                <a16:creationId xmlns:a16="http://schemas.microsoft.com/office/drawing/2014/main" id="{AADB1E88-4550-A2A9-16F3-041302AC12D5}"/>
              </a:ext>
            </a:extLst>
          </p:cNvPr>
          <p:cNvSpPr/>
          <p:nvPr/>
        </p:nvSpPr>
        <p:spPr>
          <a:xfrm>
            <a:off x="10875810" y="1059359"/>
            <a:ext cx="168442" cy="155388"/>
          </a:xfrm>
          <a:prstGeom prst="ellipse">
            <a:avLst/>
          </a:prstGeom>
          <a:noFill/>
          <a:ln>
            <a:solidFill>
              <a:srgbClr val="014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50" name="Přímá spojnice 151">
            <a:extLst>
              <a:ext uri="{FF2B5EF4-FFF2-40B4-BE49-F238E27FC236}">
                <a16:creationId xmlns:a16="http://schemas.microsoft.com/office/drawing/2014/main" id="{8BEEC355-489E-EFA1-9E3D-E2F54BF8288A}"/>
              </a:ext>
            </a:extLst>
          </p:cNvPr>
          <p:cNvCxnSpPr>
            <a:cxnSpLocks/>
            <a:stCxn id="49" idx="4"/>
            <a:endCxn id="48" idx="0"/>
          </p:cNvCxnSpPr>
          <p:nvPr/>
        </p:nvCxnSpPr>
        <p:spPr>
          <a:xfrm>
            <a:off x="10960031" y="1214747"/>
            <a:ext cx="6943" cy="704312"/>
          </a:xfrm>
          <a:prstGeom prst="line">
            <a:avLst/>
          </a:prstGeom>
          <a:ln w="28575">
            <a:solidFill>
              <a:srgbClr val="014E9E"/>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C62545D-D2DF-6D0B-4353-E3300A206851}"/>
              </a:ext>
            </a:extLst>
          </p:cNvPr>
          <p:cNvSpPr txBox="1"/>
          <p:nvPr/>
        </p:nvSpPr>
        <p:spPr>
          <a:xfrm>
            <a:off x="1700784" y="5852160"/>
            <a:ext cx="8522585" cy="400110"/>
          </a:xfrm>
          <a:prstGeom prst="rect">
            <a:avLst/>
          </a:prstGeom>
          <a:noFill/>
        </p:spPr>
        <p:txBody>
          <a:bodyPr wrap="square" rtlCol="0">
            <a:spAutoFit/>
          </a:bodyPr>
          <a:lstStyle/>
          <a:p>
            <a:r>
              <a:rPr lang="en-US" sz="2000">
                <a:solidFill>
                  <a:srgbClr val="00B0F0"/>
                </a:solidFill>
              </a:rPr>
              <a:t>(note: there already are an Advisory group on GCW and one on Ocean) </a:t>
            </a:r>
            <a:endParaRPr lang="en-CH" sz="2000">
              <a:solidFill>
                <a:srgbClr val="00B0F0"/>
              </a:solidFill>
            </a:endParaRPr>
          </a:p>
        </p:txBody>
      </p:sp>
    </p:spTree>
    <p:extLst>
      <p:ext uri="{BB962C8B-B14F-4D97-AF65-F5344CB8AC3E}">
        <p14:creationId xmlns:p14="http://schemas.microsoft.com/office/powerpoint/2010/main" val="23445667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FD96979E1E4B409960509F1B29C56C" ma:contentTypeVersion="" ma:contentTypeDescription="Create a new document." ma:contentTypeScope="" ma:versionID="9fa763f22644f3852908b11bd41faa78">
  <xsd:schema xmlns:xsd="http://www.w3.org/2001/XMLSchema" xmlns:xs="http://www.w3.org/2001/XMLSchema" xmlns:p="http://schemas.microsoft.com/office/2006/metadata/properties" xmlns:ns2="f14d876b-62cc-43bb-abc1-9d013efad75e" targetNamespace="http://schemas.microsoft.com/office/2006/metadata/properties" ma:root="true" ma:fieldsID="38de8a32582e476379615190af83d8c3" ns2:_="">
    <xsd:import namespace="f14d876b-62cc-43bb-abc1-9d013efad75e"/>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4d876b-62cc-43bb-abc1-9d013efad75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14d876b-62cc-43bb-abc1-9d013efad75e">
      <UserInfo>
        <DisplayName>Tommaso Abrate</DisplayName>
        <AccountId>23</AccountId>
        <AccountType/>
      </UserInfo>
      <UserInfo>
        <DisplayName>Johanna Korhonen</DisplayName>
        <AccountId>1547</AccountId>
        <AccountType/>
      </UserInfo>
      <UserInfo>
        <DisplayName>Washington Otieno</DisplayName>
        <AccountId>1704</AccountId>
        <AccountType/>
      </UserInfo>
    </SharedWithUsers>
  </documentManagement>
</p:properties>
</file>

<file path=customXml/itemProps1.xml><?xml version="1.0" encoding="utf-8"?>
<ds:datastoreItem xmlns:ds="http://schemas.openxmlformats.org/officeDocument/2006/customXml" ds:itemID="{B7BBB873-C430-404D-87C5-2BFF7086D885}"/>
</file>

<file path=customXml/itemProps2.xml><?xml version="1.0" encoding="utf-8"?>
<ds:datastoreItem xmlns:ds="http://schemas.openxmlformats.org/officeDocument/2006/customXml" ds:itemID="{5E565FD8-2DDA-4874-A528-7291DA8AE30B}">
  <ds:schemaRefs>
    <ds:schemaRef ds:uri="http://schemas.microsoft.com/sharepoint/v3/contenttype/forms"/>
  </ds:schemaRefs>
</ds:datastoreItem>
</file>

<file path=customXml/itemProps3.xml><?xml version="1.0" encoding="utf-8"?>
<ds:datastoreItem xmlns:ds="http://schemas.openxmlformats.org/officeDocument/2006/customXml" ds:itemID="{64BA3B44-D623-4C2A-AA23-C7D80C044A73}">
  <ds:schemaRefs>
    <ds:schemaRef ds:uri="http://purl.org/dc/elements/1.1/"/>
    <ds:schemaRef ds:uri="http://schemas.microsoft.com/office/2006/metadata/properties"/>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1b00f30f-36d4-4fa1-aff8-52ec48b6e084"/>
    <ds:schemaRef ds:uri="c1a465f0-9ed0-43de-8189-a8c6f1075a5f"/>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2211</Words>
  <Application>Microsoft Office PowerPoint</Application>
  <PresentationFormat>Widescreen</PresentationFormat>
  <Paragraphs>200</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Glacial Indifference Bold</vt:lpstr>
      <vt:lpstr>Verdana</vt:lpstr>
      <vt:lpstr>Wingdings</vt:lpstr>
      <vt:lpstr>Office Theme</vt:lpstr>
      <vt:lpstr>PowerPoint Presentation</vt:lpstr>
      <vt:lpstr>PowerPoint Presentation</vt:lpstr>
      <vt:lpstr>Hydrology monitoring as cross-cutting activity…</vt:lpstr>
      <vt:lpstr>Hydrology monitoring as cross-cutting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Any questions to dberod@wmo.int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Klara Josipovic</dc:creator>
  <cp:lastModifiedBy>Dominique Berod</cp:lastModifiedBy>
  <cp:revision>1</cp:revision>
  <dcterms:created xsi:type="dcterms:W3CDTF">2024-01-11T14:19:20Z</dcterms:created>
  <dcterms:modified xsi:type="dcterms:W3CDTF">2024-03-25T06:56:31Z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0x0101002BFD96979E1E4B409960509F1B29C56C</vt:lpwstr>
  </property>
  <property fmtid="{D5CDD505-2E9C-101B-9397-08002B2CF9AE}" pid="3" name="_dlc_DocIdItemGuid">
    <vt:lpwstr>d9410c5b-4b37-4c8f-8899-06403149ffc9</vt:lpwstr>
  </property>
  <property fmtid="{D5CDD505-2E9C-101B-9397-08002B2CF9AE}" pid="4" name="MediaServiceImageTags">
    <vt:lpwstr/>
  </property>
</Properties>
</file>